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8" r:id="rId8"/>
    <p:sldId id="270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9144000" cy="6858000" type="screen4x3"/>
  <p:notesSz cx="6888163" cy="100187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orient="horz" pos="4156">
          <p15:clr>
            <a:srgbClr val="A4A3A4"/>
          </p15:clr>
        </p15:guide>
        <p15:guide id="5" pos="4195" userDrawn="1">
          <p15:clr>
            <a:srgbClr val="A4A3A4"/>
          </p15:clr>
        </p15:guide>
        <p15:guide id="6" pos="340" userDrawn="1">
          <p15:clr>
            <a:srgbClr val="A4A3A4"/>
          </p15:clr>
        </p15:guide>
        <p15:guide id="7" pos="54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dtke, Stefan (KM)" initials="Sod" lastIdx="7" clrIdx="0">
    <p:extLst>
      <p:ext uri="{19B8F6BF-5375-455C-9EA6-DF929625EA0E}">
        <p15:presenceInfo xmlns:p15="http://schemas.microsoft.com/office/powerpoint/2012/main" userId="Sodtke, Stefan (KM)" providerId="None"/>
      </p:ext>
    </p:extLst>
  </p:cmAuthor>
  <p:cmAuthor id="2" name="Lenz, Yvonne (KM)" initials="Lenz" lastIdx="1" clrIdx="1">
    <p:extLst>
      <p:ext uri="{19B8F6BF-5375-455C-9EA6-DF929625EA0E}">
        <p15:presenceInfo xmlns:p15="http://schemas.microsoft.com/office/powerpoint/2012/main" userId="Lenz, Yvonne (KM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E023E"/>
    <a:srgbClr val="FFFDE9"/>
    <a:srgbClr val="92CAB5"/>
    <a:srgbClr val="DDDDDD"/>
    <a:srgbClr val="79B4D3"/>
    <a:srgbClr val="59AF8F"/>
    <a:srgbClr val="FF0000"/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5" autoAdjust="0"/>
    <p:restoredTop sz="94629" autoAdjust="0"/>
  </p:normalViewPr>
  <p:slideViewPr>
    <p:cSldViewPr>
      <p:cViewPr varScale="1">
        <p:scale>
          <a:sx n="69" d="100"/>
          <a:sy n="69" d="100"/>
        </p:scale>
        <p:origin x="1248" y="44"/>
      </p:cViewPr>
      <p:guideLst>
        <p:guide orient="horz" pos="2160"/>
        <p:guide orient="horz" pos="799"/>
        <p:guide orient="horz" pos="3657"/>
        <p:guide orient="horz" pos="4156"/>
        <p:guide pos="4195"/>
        <p:guide pos="340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4014" y="-102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A1B1F-2EE0-4716-AFFC-718321E373D4}" type="doc">
      <dgm:prSet loTypeId="urn:microsoft.com/office/officeart/2009/3/layout/StepUpProcess" loCatId="process" qsTypeId="urn:microsoft.com/office/officeart/2005/8/quickstyle/simple1" qsCatId="simple" csTypeId="urn:microsoft.com/office/officeart/2005/8/colors/accent3_5" csCatId="accent3" phldr="1"/>
      <dgm:spPr/>
    </dgm:pt>
    <dgm:pt modelId="{81CCD380-5A2C-49F3-8381-6A53C99AA4D8}">
      <dgm:prSet phldrT="[Text]" custT="1"/>
      <dgm:spPr/>
      <dgm:t>
        <a:bodyPr/>
        <a:lstStyle/>
        <a:p>
          <a:pPr algn="l"/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Schuljahr 2019/2020 </a:t>
          </a:r>
        </a:p>
        <a:p>
          <a:pPr algn="l"/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HS-Abschlussprüfung neu </a:t>
          </a:r>
          <a:b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(Niveau G2)</a:t>
          </a:r>
        </a:p>
      </dgm:t>
    </dgm:pt>
    <dgm:pt modelId="{B7BB5814-2C24-4A9E-853A-6AFB27D4EF91}" type="parTrans" cxnId="{C0737F4A-D40B-478D-84A1-603CE2F61B1A}">
      <dgm:prSet/>
      <dgm:spPr/>
      <dgm:t>
        <a:bodyPr/>
        <a:lstStyle/>
        <a:p>
          <a:endParaRPr lang="de-DE"/>
        </a:p>
      </dgm:t>
    </dgm:pt>
    <dgm:pt modelId="{96948E9C-1897-417D-A0E2-66E0BE3195F8}" type="sibTrans" cxnId="{C0737F4A-D40B-478D-84A1-603CE2F61B1A}">
      <dgm:prSet/>
      <dgm:spPr/>
      <dgm:t>
        <a:bodyPr/>
        <a:lstStyle/>
        <a:p>
          <a:endParaRPr lang="de-DE"/>
        </a:p>
      </dgm:t>
    </dgm:pt>
    <dgm:pt modelId="{B95F1A9C-4AFF-4683-9D4A-BAC6E47E4390}">
      <dgm:prSet phldrT="[Text]" custT="1"/>
      <dgm:spPr/>
      <dgm:t>
        <a:bodyPr/>
        <a:lstStyle/>
        <a:p>
          <a:pPr marL="0" algn="l" defTabSz="977900">
            <a:lnSpc>
              <a:spcPct val="90000"/>
            </a:lnSpc>
            <a:spcBef>
              <a:spcPts val="600"/>
            </a:spcBef>
            <a:spcAft>
              <a:spcPct val="35000"/>
            </a:spcAft>
          </a:pP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Schuljahr 2020/2021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RS-Abschlussprüfung neu</a:t>
          </a:r>
        </a:p>
        <a:p>
          <a:pPr marL="0" algn="l" defTabSz="977900">
            <a:lnSpc>
              <a:spcPct val="90000"/>
            </a:lnSpc>
            <a:spcBef>
              <a:spcPts val="600"/>
            </a:spcBef>
            <a:spcAft>
              <a:spcPct val="35000"/>
            </a:spcAft>
          </a:pP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(Niveau M3)</a:t>
          </a:r>
        </a:p>
        <a:p>
          <a:pPr marL="0" algn="l" defTabSz="977900">
            <a:lnSpc>
              <a:spcPct val="90000"/>
            </a:lnSpc>
            <a:spcBef>
              <a:spcPts val="600"/>
            </a:spcBef>
            <a:spcAft>
              <a:spcPct val="35000"/>
            </a:spcAft>
          </a:pPr>
          <a:r>
            <a:rPr lang="de-DE" sz="1800" dirty="0" err="1">
              <a:latin typeface="Arial" panose="020B0604020202020204" pitchFamily="34" charset="0"/>
              <a:cs typeface="Arial" panose="020B0604020202020204" pitchFamily="34" charset="0"/>
            </a:rPr>
            <a:t>WRS</a:t>
          </a:r>
          <a:r>
            <a:rPr lang="de-DE" sz="1800" dirty="0">
              <a:latin typeface="Arial" panose="020B0604020202020204" pitchFamily="34" charset="0"/>
              <a:cs typeface="Arial" panose="020B0604020202020204" pitchFamily="34" charset="0"/>
            </a:rPr>
            <a:t>-Abschlussprüfung neu </a:t>
          </a:r>
          <a:r>
            <a:rPr lang="de-DE" sz="1800" b="1" dirty="0">
              <a:latin typeface="Arial" panose="020B0604020202020204" pitchFamily="34" charset="0"/>
              <a:cs typeface="Arial" panose="020B0604020202020204" pitchFamily="34" charset="0"/>
            </a:rPr>
            <a:t>(Niveau G3)</a:t>
          </a:r>
        </a:p>
      </dgm:t>
    </dgm:pt>
    <dgm:pt modelId="{916C425E-4B27-466F-8D68-1267BDB54AF3}" type="parTrans" cxnId="{8B68B945-518E-4985-BA53-B482B67A38F7}">
      <dgm:prSet/>
      <dgm:spPr/>
      <dgm:t>
        <a:bodyPr/>
        <a:lstStyle/>
        <a:p>
          <a:endParaRPr lang="de-DE"/>
        </a:p>
      </dgm:t>
    </dgm:pt>
    <dgm:pt modelId="{E3168F10-BD51-4A6C-B93E-A43250A40A06}" type="sibTrans" cxnId="{8B68B945-518E-4985-BA53-B482B67A38F7}">
      <dgm:prSet/>
      <dgm:spPr/>
      <dgm:t>
        <a:bodyPr/>
        <a:lstStyle/>
        <a:p>
          <a:endParaRPr lang="de-DE"/>
        </a:p>
      </dgm:t>
    </dgm:pt>
    <dgm:pt modelId="{C03C6A26-1978-44A7-A017-6F55F209C672}" type="pres">
      <dgm:prSet presAssocID="{62DA1B1F-2EE0-4716-AFFC-718321E373D4}" presName="rootnode" presStyleCnt="0">
        <dgm:presLayoutVars>
          <dgm:chMax/>
          <dgm:chPref/>
          <dgm:dir/>
          <dgm:animLvl val="lvl"/>
        </dgm:presLayoutVars>
      </dgm:prSet>
      <dgm:spPr/>
    </dgm:pt>
    <dgm:pt modelId="{13ABAAB6-017D-4E7E-A9C7-05A345C90DA7}" type="pres">
      <dgm:prSet presAssocID="{81CCD380-5A2C-49F3-8381-6A53C99AA4D8}" presName="composite" presStyleCnt="0"/>
      <dgm:spPr/>
    </dgm:pt>
    <dgm:pt modelId="{2BC22078-E76D-49CF-9DF6-821EA3AAE0B6}" type="pres">
      <dgm:prSet presAssocID="{81CCD380-5A2C-49F3-8381-6A53C99AA4D8}" presName="LShape" presStyleLbl="alignNode1" presStyleIdx="0" presStyleCnt="3" custScaleX="154979" custScaleY="98159" custLinFactNeighborX="19387" custLinFactNeighborY="26673"/>
      <dgm:spPr>
        <a:solidFill>
          <a:schemeClr val="tx2">
            <a:lumMod val="40000"/>
            <a:lumOff val="60000"/>
            <a:alpha val="89804"/>
          </a:schemeClr>
        </a:solidFill>
        <a:ln>
          <a:noFill/>
        </a:ln>
      </dgm:spPr>
    </dgm:pt>
    <dgm:pt modelId="{F5EF7C9F-C966-44FE-BF6B-CAF59C01E803}" type="pres">
      <dgm:prSet presAssocID="{81CCD380-5A2C-49F3-8381-6A53C99AA4D8}" presName="ParentText" presStyleLbl="revTx" presStyleIdx="0" presStyleCnt="2" custScaleX="161716" custScaleY="78502" custLinFactNeighborX="23246" custLinFactNeighborY="152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F263F8-B2B4-4018-8193-4FFE800585A0}" type="pres">
      <dgm:prSet presAssocID="{81CCD380-5A2C-49F3-8381-6A53C99AA4D8}" presName="Triangle" presStyleLbl="alignNode1" presStyleIdx="1" presStyleCnt="3" custScaleX="79763" custScaleY="85149" custLinFactX="96335" custLinFactY="43776" custLinFactNeighborX="100000" custLinFactNeighborY="100000"/>
      <dgm:spPr>
        <a:noFill/>
        <a:ln>
          <a:noFill/>
        </a:ln>
      </dgm:spPr>
    </dgm:pt>
    <dgm:pt modelId="{86E103F0-9E16-4FB5-8C21-068F207FC930}" type="pres">
      <dgm:prSet presAssocID="{96948E9C-1897-417D-A0E2-66E0BE3195F8}" presName="sibTrans" presStyleCnt="0"/>
      <dgm:spPr/>
    </dgm:pt>
    <dgm:pt modelId="{17AA501A-91EE-4D10-9E39-220FE340986C}" type="pres">
      <dgm:prSet presAssocID="{96948E9C-1897-417D-A0E2-66E0BE3195F8}" presName="space" presStyleCnt="0"/>
      <dgm:spPr/>
    </dgm:pt>
    <dgm:pt modelId="{0FBA5442-5732-4930-927F-7DD89EABA041}" type="pres">
      <dgm:prSet presAssocID="{B95F1A9C-4AFF-4683-9D4A-BAC6E47E4390}" presName="composite" presStyleCnt="0"/>
      <dgm:spPr/>
    </dgm:pt>
    <dgm:pt modelId="{E11D7A4B-3573-4CB6-8624-920A48DC8C75}" type="pres">
      <dgm:prSet presAssocID="{B95F1A9C-4AFF-4683-9D4A-BAC6E47E4390}" presName="LShape" presStyleLbl="alignNode1" presStyleIdx="2" presStyleCnt="3" custScaleX="151013" custScaleY="118596" custLinFactNeighborX="-2897" custLinFactNeighborY="-23427"/>
      <dgm:spPr>
        <a:solidFill>
          <a:srgbClr val="79B4D3"/>
        </a:solidFill>
        <a:ln>
          <a:noFill/>
        </a:ln>
      </dgm:spPr>
    </dgm:pt>
    <dgm:pt modelId="{B6AEF644-4FC4-41EB-A61A-071604D4E47E}" type="pres">
      <dgm:prSet presAssocID="{B95F1A9C-4AFF-4683-9D4A-BAC6E47E4390}" presName="ParentText" presStyleLbl="revTx" presStyleIdx="1" presStyleCnt="2" custScaleX="158796" custLinFactNeighborX="-1868" custLinFactNeighborY="-21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B68B945-518E-4985-BA53-B482B67A38F7}" srcId="{62DA1B1F-2EE0-4716-AFFC-718321E373D4}" destId="{B95F1A9C-4AFF-4683-9D4A-BAC6E47E4390}" srcOrd="1" destOrd="0" parTransId="{916C425E-4B27-466F-8D68-1267BDB54AF3}" sibTransId="{E3168F10-BD51-4A6C-B93E-A43250A40A06}"/>
    <dgm:cxn modelId="{C0737F4A-D40B-478D-84A1-603CE2F61B1A}" srcId="{62DA1B1F-2EE0-4716-AFFC-718321E373D4}" destId="{81CCD380-5A2C-49F3-8381-6A53C99AA4D8}" srcOrd="0" destOrd="0" parTransId="{B7BB5814-2C24-4A9E-853A-6AFB27D4EF91}" sibTransId="{96948E9C-1897-417D-A0E2-66E0BE3195F8}"/>
    <dgm:cxn modelId="{FF79E5AC-D418-49C7-8ACE-0945981EBB39}" type="presOf" srcId="{B95F1A9C-4AFF-4683-9D4A-BAC6E47E4390}" destId="{B6AEF644-4FC4-41EB-A61A-071604D4E47E}" srcOrd="0" destOrd="0" presId="urn:microsoft.com/office/officeart/2009/3/layout/StepUpProcess"/>
    <dgm:cxn modelId="{5325021B-3189-4042-9057-2EE161802EB2}" type="presOf" srcId="{81CCD380-5A2C-49F3-8381-6A53C99AA4D8}" destId="{F5EF7C9F-C966-44FE-BF6B-CAF59C01E803}" srcOrd="0" destOrd="0" presId="urn:microsoft.com/office/officeart/2009/3/layout/StepUpProcess"/>
    <dgm:cxn modelId="{C9D0D821-3758-4D97-840C-FDA2A56D6803}" type="presOf" srcId="{62DA1B1F-2EE0-4716-AFFC-718321E373D4}" destId="{C03C6A26-1978-44A7-A017-6F55F209C672}" srcOrd="0" destOrd="0" presId="urn:microsoft.com/office/officeart/2009/3/layout/StepUpProcess"/>
    <dgm:cxn modelId="{7C5EF445-38E1-49CC-862C-D7BBEB7B2FEC}" type="presParOf" srcId="{C03C6A26-1978-44A7-A017-6F55F209C672}" destId="{13ABAAB6-017D-4E7E-A9C7-05A345C90DA7}" srcOrd="0" destOrd="0" presId="urn:microsoft.com/office/officeart/2009/3/layout/StepUpProcess"/>
    <dgm:cxn modelId="{1FF82659-AD49-45C1-8B08-54437E9D9D7E}" type="presParOf" srcId="{13ABAAB6-017D-4E7E-A9C7-05A345C90DA7}" destId="{2BC22078-E76D-49CF-9DF6-821EA3AAE0B6}" srcOrd="0" destOrd="0" presId="urn:microsoft.com/office/officeart/2009/3/layout/StepUpProcess"/>
    <dgm:cxn modelId="{AB29A21B-A604-48FF-8D79-5E83085A0751}" type="presParOf" srcId="{13ABAAB6-017D-4E7E-A9C7-05A345C90DA7}" destId="{F5EF7C9F-C966-44FE-BF6B-CAF59C01E803}" srcOrd="1" destOrd="0" presId="urn:microsoft.com/office/officeart/2009/3/layout/StepUpProcess"/>
    <dgm:cxn modelId="{A1FA7629-D7DC-4439-95FA-C77DD4A10EC5}" type="presParOf" srcId="{13ABAAB6-017D-4E7E-A9C7-05A345C90DA7}" destId="{DBF263F8-B2B4-4018-8193-4FFE800585A0}" srcOrd="2" destOrd="0" presId="urn:microsoft.com/office/officeart/2009/3/layout/StepUpProcess"/>
    <dgm:cxn modelId="{FC74531E-3031-4D1E-BDF4-F4F09E29280C}" type="presParOf" srcId="{C03C6A26-1978-44A7-A017-6F55F209C672}" destId="{86E103F0-9E16-4FB5-8C21-068F207FC930}" srcOrd="1" destOrd="0" presId="urn:microsoft.com/office/officeart/2009/3/layout/StepUpProcess"/>
    <dgm:cxn modelId="{8DB972B0-1EC5-4F4E-9930-0F300729DED9}" type="presParOf" srcId="{86E103F0-9E16-4FB5-8C21-068F207FC930}" destId="{17AA501A-91EE-4D10-9E39-220FE340986C}" srcOrd="0" destOrd="0" presId="urn:microsoft.com/office/officeart/2009/3/layout/StepUpProcess"/>
    <dgm:cxn modelId="{5C9844B2-8FCF-42D0-8CFC-75C7FA483D26}" type="presParOf" srcId="{C03C6A26-1978-44A7-A017-6F55F209C672}" destId="{0FBA5442-5732-4930-927F-7DD89EABA041}" srcOrd="2" destOrd="0" presId="urn:microsoft.com/office/officeart/2009/3/layout/StepUpProcess"/>
    <dgm:cxn modelId="{B43ECC82-6767-4220-B75C-7CC2CA093329}" type="presParOf" srcId="{0FBA5442-5732-4930-927F-7DD89EABA041}" destId="{E11D7A4B-3573-4CB6-8624-920A48DC8C75}" srcOrd="0" destOrd="0" presId="urn:microsoft.com/office/officeart/2009/3/layout/StepUpProcess"/>
    <dgm:cxn modelId="{E59F91E9-EFF3-4755-811C-B799BE91ABEF}" type="presParOf" srcId="{0FBA5442-5732-4930-927F-7DD89EABA041}" destId="{B6AEF644-4FC4-41EB-A61A-071604D4E47E}" srcOrd="1" destOrd="0" presId="urn:microsoft.com/office/officeart/2009/3/layout/StepUp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21F1E7-FFD7-41C5-A08D-7F168435B65D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20A420E2-AC38-44CD-B3D8-C609CEC1B474}" type="pres">
      <dgm:prSet presAssocID="{4621F1E7-FFD7-41C5-A08D-7F168435B65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AE8E447-5E68-422C-9CC1-B95DABF581FF}" type="pres">
      <dgm:prSet presAssocID="{4621F1E7-FFD7-41C5-A08D-7F168435B65D}" presName="arrow" presStyleLbl="bgShp" presStyleIdx="0" presStyleCnt="1" custScaleX="117647" custLinFactNeighborX="1029" custLinFactNeighborY="-7392"/>
      <dgm:spPr>
        <a:xfrm>
          <a:off x="2" y="0"/>
          <a:ext cx="8229595" cy="4525963"/>
        </a:xfrm>
        <a:prstGeom prst="rightArrow">
          <a:avLst/>
        </a:prstGeom>
        <a:solidFill>
          <a:srgbClr val="FE023E"/>
        </a:solidFill>
        <a:ln>
          <a:noFill/>
        </a:ln>
        <a:effectLst/>
      </dgm:spPr>
    </dgm:pt>
    <dgm:pt modelId="{998CE85C-3D65-4AB2-BF37-B848D101B89A}" type="pres">
      <dgm:prSet presAssocID="{4621F1E7-FFD7-41C5-A08D-7F168435B65D}" presName="linearProcess" presStyleCnt="0"/>
      <dgm:spPr/>
    </dgm:pt>
  </dgm:ptLst>
  <dgm:cxnLst>
    <dgm:cxn modelId="{E0CC06DB-D71C-4CE5-9DBE-DAE3F3637C15}" type="presOf" srcId="{4621F1E7-FFD7-41C5-A08D-7F168435B65D}" destId="{20A420E2-AC38-44CD-B3D8-C609CEC1B474}" srcOrd="0" destOrd="0" presId="urn:microsoft.com/office/officeart/2005/8/layout/hProcess9"/>
    <dgm:cxn modelId="{1D38DF5E-9642-4722-8C8B-A358A408CD1D}" type="presParOf" srcId="{20A420E2-AC38-44CD-B3D8-C609CEC1B474}" destId="{9AE8E447-5E68-422C-9CC1-B95DABF581FF}" srcOrd="0" destOrd="0" presId="urn:microsoft.com/office/officeart/2005/8/layout/hProcess9"/>
    <dgm:cxn modelId="{881EDB7D-089D-4A8B-976D-11569CA72929}" type="presParOf" srcId="{20A420E2-AC38-44CD-B3D8-C609CEC1B474}" destId="{998CE85C-3D65-4AB2-BF37-B848D101B89A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3EED48-D860-4D54-B1E3-A0E76784671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de-DE"/>
        </a:p>
      </dgm:t>
    </dgm:pt>
    <dgm:pt modelId="{DAF6686A-1251-4F45-8384-B5422B927107}">
      <dgm:prSet phldrT="[Text]"/>
      <dgm:spPr>
        <a:xfrm>
          <a:off x="2754589" y="3209151"/>
          <a:ext cx="1174832" cy="5872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e-DE" dirty="0">
              <a:solidFill>
                <a:srgbClr val="FFFDE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</a:t>
          </a:r>
        </a:p>
      </dgm:t>
    </dgm:pt>
    <dgm:pt modelId="{B5FCD5D2-BDB1-4817-B947-A94F04545C76}" type="parTrans" cxnId="{D40EBABC-41D0-4191-8B13-59D26F2841DD}">
      <dgm:prSet/>
      <dgm:spPr/>
      <dgm:t>
        <a:bodyPr/>
        <a:lstStyle/>
        <a:p>
          <a:endParaRPr lang="de-DE"/>
        </a:p>
      </dgm:t>
    </dgm:pt>
    <dgm:pt modelId="{D9FE160C-9968-4D59-95CA-0FC25DCD1AA3}" type="sibTrans" cxnId="{D40EBABC-41D0-4191-8B13-59D26F2841DD}">
      <dgm:prSet/>
      <dgm:spPr/>
      <dgm:t>
        <a:bodyPr/>
        <a:lstStyle/>
        <a:p>
          <a:endParaRPr lang="de-DE"/>
        </a:p>
      </dgm:t>
    </dgm:pt>
    <dgm:pt modelId="{4CD1FC92-FB41-40F5-BF1C-7A37A54F33EB}">
      <dgm:prSet phldrT="[Text]"/>
      <dgm:spPr>
        <a:xfrm>
          <a:off x="2751810" y="763414"/>
          <a:ext cx="1174832" cy="5872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e-DE" dirty="0">
              <a:solidFill>
                <a:srgbClr val="FFFDE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</a:t>
          </a:r>
        </a:p>
      </dgm:t>
    </dgm:pt>
    <dgm:pt modelId="{9AF15D06-50CC-4E5C-8470-D5FF1296E6CD}" type="sibTrans" cxnId="{01D513EB-4880-4CA0-A768-C6D468123AC6}">
      <dgm:prSet/>
      <dgm:spPr/>
      <dgm:t>
        <a:bodyPr/>
        <a:lstStyle/>
        <a:p>
          <a:endParaRPr lang="de-DE"/>
        </a:p>
      </dgm:t>
    </dgm:pt>
    <dgm:pt modelId="{C31CDCD9-F7DA-4868-BD36-BA943AE55443}" type="parTrans" cxnId="{01D513EB-4880-4CA0-A768-C6D468123AC6}">
      <dgm:prSet/>
      <dgm:spPr/>
      <dgm:t>
        <a:bodyPr/>
        <a:lstStyle/>
        <a:p>
          <a:endParaRPr lang="de-DE"/>
        </a:p>
      </dgm:t>
    </dgm:pt>
    <dgm:pt modelId="{F9D026F3-AB5A-4FCF-92F9-864372D7B12A}">
      <dgm:prSet phldrT="[Text]"/>
      <dgm:spPr>
        <a:xfrm>
          <a:off x="2166974" y="1985404"/>
          <a:ext cx="1174832" cy="5872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e-DE" dirty="0">
              <a:solidFill>
                <a:srgbClr val="FFFDE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</a:t>
          </a:r>
        </a:p>
      </dgm:t>
    </dgm:pt>
    <dgm:pt modelId="{A7F2B7CC-A375-4A3C-BD65-3593F63A27E0}" type="sibTrans" cxnId="{3E215D7D-B011-473F-A907-6602D0DA947D}">
      <dgm:prSet/>
      <dgm:spPr/>
      <dgm:t>
        <a:bodyPr/>
        <a:lstStyle/>
        <a:p>
          <a:endParaRPr lang="de-DE"/>
        </a:p>
      </dgm:t>
    </dgm:pt>
    <dgm:pt modelId="{2974ED0B-FDD5-429E-9C22-0E92DAECDDF8}" type="parTrans" cxnId="{3E215D7D-B011-473F-A907-6602D0DA947D}">
      <dgm:prSet/>
      <dgm:spPr/>
      <dgm:t>
        <a:bodyPr/>
        <a:lstStyle/>
        <a:p>
          <a:endParaRPr lang="de-DE"/>
        </a:p>
      </dgm:t>
    </dgm:pt>
    <dgm:pt modelId="{CB2E2211-DD5E-4FA9-AD2D-E82756689FDF}" type="pres">
      <dgm:prSet presAssocID="{003EED48-D860-4D54-B1E3-A0E76784671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291B77C5-D285-49B0-98F2-1D47EE361F08}" type="pres">
      <dgm:prSet presAssocID="{4CD1FC92-FB41-40F5-BF1C-7A37A54F33EB}" presName="Accent1" presStyleCnt="0"/>
      <dgm:spPr/>
    </dgm:pt>
    <dgm:pt modelId="{3AF1E4A6-7369-4B62-8861-EE06A00C5AE7}" type="pres">
      <dgm:prSet presAssocID="{4CD1FC92-FB41-40F5-BF1C-7A37A54F33EB}" presName="Accent" presStyleLbl="node1" presStyleIdx="0" presStyleCnt="3"/>
      <dgm:spPr>
        <a:xfrm>
          <a:off x="2284497" y="0"/>
          <a:ext cx="2114221" cy="211454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5F5F5F">
            <a:lumMod val="60000"/>
            <a:lumOff val="40000"/>
          </a:srgbClr>
        </a:solidFill>
        <a:ln w="3175" cap="flat" cmpd="sng" algn="ctr">
          <a:noFill/>
          <a:prstDash val="solid"/>
        </a:ln>
        <a:effectLst/>
      </dgm:spPr>
    </dgm:pt>
    <dgm:pt modelId="{1EA456DB-2621-483F-8C57-A3C473A9DE7F}" type="pres">
      <dgm:prSet presAssocID="{4CD1FC92-FB41-40F5-BF1C-7A37A54F33E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0678D1C-CB66-4E76-96A6-1BC20271B3C5}" type="pres">
      <dgm:prSet presAssocID="{F9D026F3-AB5A-4FCF-92F9-864372D7B12A}" presName="Accent2" presStyleCnt="0"/>
      <dgm:spPr/>
    </dgm:pt>
    <dgm:pt modelId="{1DBBFE65-1D8F-488E-A87A-0B99E74ADD57}" type="pres">
      <dgm:prSet presAssocID="{F9D026F3-AB5A-4FCF-92F9-864372D7B12A}" presName="Accent" presStyleLbl="node1" presStyleIdx="1" presStyleCnt="3"/>
      <dgm:spPr>
        <a:xfrm>
          <a:off x="1697280" y="1214962"/>
          <a:ext cx="2114221" cy="211454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79B4D3"/>
        </a:solidFill>
        <a:ln w="19050" cap="flat" cmpd="sng" algn="ctr">
          <a:solidFill>
            <a:srgbClr val="FFFDE9"/>
          </a:solidFill>
          <a:prstDash val="solid"/>
        </a:ln>
        <a:effectLst/>
      </dgm:spPr>
    </dgm:pt>
    <dgm:pt modelId="{C7855087-B7FF-45C9-9E87-71049A9D15F6}" type="pres">
      <dgm:prSet presAssocID="{F9D026F3-AB5A-4FCF-92F9-864372D7B12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BC08C2-ADF1-4A3F-A31C-B3C38EEFF836}" type="pres">
      <dgm:prSet presAssocID="{DAF6686A-1251-4F45-8384-B5422B927107}" presName="Accent3" presStyleCnt="0"/>
      <dgm:spPr/>
    </dgm:pt>
    <dgm:pt modelId="{3AB1E353-88C2-49A3-B068-33443B3AA6A5}" type="pres">
      <dgm:prSet presAssocID="{DAF6686A-1251-4F45-8384-B5422B927107}" presName="Accent" presStyleLbl="node1" presStyleIdx="2" presStyleCnt="3"/>
      <dgm:spPr>
        <a:xfrm>
          <a:off x="2434974" y="2575315"/>
          <a:ext cx="1816444" cy="181717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59AF8F"/>
        </a:solidFill>
        <a:ln w="19050" cap="flat" cmpd="sng" algn="ctr">
          <a:solidFill>
            <a:srgbClr val="FFFDE9"/>
          </a:solidFill>
          <a:prstDash val="solid"/>
        </a:ln>
        <a:effectLst/>
      </dgm:spPr>
    </dgm:pt>
    <dgm:pt modelId="{3DFDE9DB-5635-4BDA-B87E-5B84B0F6BC9C}" type="pres">
      <dgm:prSet presAssocID="{DAF6686A-1251-4F45-8384-B5422B92710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E215D7D-B011-473F-A907-6602D0DA947D}" srcId="{003EED48-D860-4D54-B1E3-A0E767846715}" destId="{F9D026F3-AB5A-4FCF-92F9-864372D7B12A}" srcOrd="1" destOrd="0" parTransId="{2974ED0B-FDD5-429E-9C22-0E92DAECDDF8}" sibTransId="{A7F2B7CC-A375-4A3C-BD65-3593F63A27E0}"/>
    <dgm:cxn modelId="{01D513EB-4880-4CA0-A768-C6D468123AC6}" srcId="{003EED48-D860-4D54-B1E3-A0E767846715}" destId="{4CD1FC92-FB41-40F5-BF1C-7A37A54F33EB}" srcOrd="0" destOrd="0" parTransId="{C31CDCD9-F7DA-4868-BD36-BA943AE55443}" sibTransId="{9AF15D06-50CC-4E5C-8470-D5FF1296E6CD}"/>
    <dgm:cxn modelId="{1D42B82E-7EAB-41C3-A9FF-3BCC4DCB45D8}" type="presOf" srcId="{4CD1FC92-FB41-40F5-BF1C-7A37A54F33EB}" destId="{1EA456DB-2621-483F-8C57-A3C473A9DE7F}" srcOrd="0" destOrd="0" presId="urn:microsoft.com/office/officeart/2009/layout/CircleArrowProcess"/>
    <dgm:cxn modelId="{B79D8EBB-B584-4985-8D97-78497677E678}" type="presOf" srcId="{DAF6686A-1251-4F45-8384-B5422B927107}" destId="{3DFDE9DB-5635-4BDA-B87E-5B84B0F6BC9C}" srcOrd="0" destOrd="0" presId="urn:microsoft.com/office/officeart/2009/layout/CircleArrowProcess"/>
    <dgm:cxn modelId="{9067AB9A-F971-494A-93D9-9B3C9F2F7EF2}" type="presOf" srcId="{F9D026F3-AB5A-4FCF-92F9-864372D7B12A}" destId="{C7855087-B7FF-45C9-9E87-71049A9D15F6}" srcOrd="0" destOrd="0" presId="urn:microsoft.com/office/officeart/2009/layout/CircleArrowProcess"/>
    <dgm:cxn modelId="{D40EBABC-41D0-4191-8B13-59D26F2841DD}" srcId="{003EED48-D860-4D54-B1E3-A0E767846715}" destId="{DAF6686A-1251-4F45-8384-B5422B927107}" srcOrd="2" destOrd="0" parTransId="{B5FCD5D2-BDB1-4817-B947-A94F04545C76}" sibTransId="{D9FE160C-9968-4D59-95CA-0FC25DCD1AA3}"/>
    <dgm:cxn modelId="{E684C9CA-87C1-4389-9A9A-C5A9D07FA1F7}" type="presOf" srcId="{003EED48-D860-4D54-B1E3-A0E767846715}" destId="{CB2E2211-DD5E-4FA9-AD2D-E82756689FDF}" srcOrd="0" destOrd="0" presId="urn:microsoft.com/office/officeart/2009/layout/CircleArrowProcess"/>
    <dgm:cxn modelId="{D6936295-6FE1-4A0A-96B7-511E1D2DDF02}" type="presParOf" srcId="{CB2E2211-DD5E-4FA9-AD2D-E82756689FDF}" destId="{291B77C5-D285-49B0-98F2-1D47EE361F08}" srcOrd="0" destOrd="0" presId="urn:microsoft.com/office/officeart/2009/layout/CircleArrowProcess"/>
    <dgm:cxn modelId="{890CD3CD-DC2D-4CBB-B1F2-FEFD82B14D21}" type="presParOf" srcId="{291B77C5-D285-49B0-98F2-1D47EE361F08}" destId="{3AF1E4A6-7369-4B62-8861-EE06A00C5AE7}" srcOrd="0" destOrd="0" presId="urn:microsoft.com/office/officeart/2009/layout/CircleArrowProcess"/>
    <dgm:cxn modelId="{EF344914-E27F-4849-9160-CB56B8671957}" type="presParOf" srcId="{CB2E2211-DD5E-4FA9-AD2D-E82756689FDF}" destId="{1EA456DB-2621-483F-8C57-A3C473A9DE7F}" srcOrd="1" destOrd="0" presId="urn:microsoft.com/office/officeart/2009/layout/CircleArrowProcess"/>
    <dgm:cxn modelId="{6D03B012-0A9A-454D-B201-20F70CA6C15F}" type="presParOf" srcId="{CB2E2211-DD5E-4FA9-AD2D-E82756689FDF}" destId="{10678D1C-CB66-4E76-96A6-1BC20271B3C5}" srcOrd="2" destOrd="0" presId="urn:microsoft.com/office/officeart/2009/layout/CircleArrowProcess"/>
    <dgm:cxn modelId="{B08239BE-DC64-4386-9247-F523C7609F8A}" type="presParOf" srcId="{10678D1C-CB66-4E76-96A6-1BC20271B3C5}" destId="{1DBBFE65-1D8F-488E-A87A-0B99E74ADD57}" srcOrd="0" destOrd="0" presId="urn:microsoft.com/office/officeart/2009/layout/CircleArrowProcess"/>
    <dgm:cxn modelId="{EBF5F550-49EC-4791-8CC9-FF94CC9146D1}" type="presParOf" srcId="{CB2E2211-DD5E-4FA9-AD2D-E82756689FDF}" destId="{C7855087-B7FF-45C9-9E87-71049A9D15F6}" srcOrd="3" destOrd="0" presId="urn:microsoft.com/office/officeart/2009/layout/CircleArrowProcess"/>
    <dgm:cxn modelId="{2673F050-549E-44D5-8AD4-E51A48CA1015}" type="presParOf" srcId="{CB2E2211-DD5E-4FA9-AD2D-E82756689FDF}" destId="{33BC08C2-ADF1-4A3F-A31C-B3C38EEFF836}" srcOrd="4" destOrd="0" presId="urn:microsoft.com/office/officeart/2009/layout/CircleArrowProcess"/>
    <dgm:cxn modelId="{DD035D6C-4E68-449A-BDFA-D251DAAD6AFC}" type="presParOf" srcId="{33BC08C2-ADF1-4A3F-A31C-B3C38EEFF836}" destId="{3AB1E353-88C2-49A3-B068-33443B3AA6A5}" srcOrd="0" destOrd="0" presId="urn:microsoft.com/office/officeart/2009/layout/CircleArrowProcess"/>
    <dgm:cxn modelId="{94F4FD5C-4F05-4C97-82DF-40993787FA5C}" type="presParOf" srcId="{CB2E2211-DD5E-4FA9-AD2D-E82756689FDF}" destId="{3DFDE9DB-5635-4BDA-B87E-5B84B0F6BC9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E31958-AA6B-4557-B6B2-4CE2B16B82C7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0F545D6-A234-4E91-A250-994B33FA11D8}">
      <dgm:prSet phldrT="[Text]"/>
      <dgm:spPr>
        <a:xfrm>
          <a:off x="0" y="0"/>
          <a:ext cx="1645920" cy="377301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de-DE" dirty="0">
            <a:solidFill>
              <a:srgbClr val="0070C0"/>
            </a:solidFill>
            <a:latin typeface="Georgia"/>
            <a:ea typeface="+mn-ea"/>
            <a:cs typeface="+mn-cs"/>
          </a:endParaRPr>
        </a:p>
      </dgm:t>
    </dgm:pt>
    <dgm:pt modelId="{F7CFCE80-D899-4E30-A49C-830FB74F5F15}" type="parTrans" cxnId="{14C2A80E-5FB0-4D15-BEB0-9E185B30AF58}">
      <dgm:prSet/>
      <dgm:spPr/>
      <dgm:t>
        <a:bodyPr/>
        <a:lstStyle/>
        <a:p>
          <a:endParaRPr lang="de-DE"/>
        </a:p>
      </dgm:t>
    </dgm:pt>
    <dgm:pt modelId="{A9920EF6-E23B-424F-BB1E-0889A75DEB6A}" type="sibTrans" cxnId="{14C2A80E-5FB0-4D15-BEB0-9E185B30AF58}">
      <dgm:prSet/>
      <dgm:spPr/>
      <dgm:t>
        <a:bodyPr/>
        <a:lstStyle/>
        <a:p>
          <a:endParaRPr lang="de-DE"/>
        </a:p>
      </dgm:t>
    </dgm:pt>
    <dgm:pt modelId="{7AA2D1EF-9004-4846-B335-97FE52450C97}">
      <dgm:prSet phldrT="[Text]" custT="1"/>
      <dgm:spPr>
        <a:xfrm>
          <a:off x="1769364" y="58953"/>
          <a:ext cx="6460236" cy="117906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e-DE" sz="20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Prüfung einzeln oder zu zweit</a:t>
          </a:r>
        </a:p>
      </dgm:t>
    </dgm:pt>
    <dgm:pt modelId="{6241B8A7-4F91-4413-AB98-EF7F26507F86}" type="parTrans" cxnId="{89ADF25A-1235-44A6-8CBC-DA987AD3256E}">
      <dgm:prSet/>
      <dgm:spPr/>
      <dgm:t>
        <a:bodyPr/>
        <a:lstStyle/>
        <a:p>
          <a:endParaRPr lang="de-DE"/>
        </a:p>
      </dgm:t>
    </dgm:pt>
    <dgm:pt modelId="{52B12053-2CC5-4229-8F18-C59B1CE1AB91}" type="sibTrans" cxnId="{89ADF25A-1235-44A6-8CBC-DA987AD3256E}">
      <dgm:prSet/>
      <dgm:spPr/>
      <dgm:t>
        <a:bodyPr/>
        <a:lstStyle/>
        <a:p>
          <a:endParaRPr lang="de-DE"/>
        </a:p>
      </dgm:t>
    </dgm:pt>
    <dgm:pt modelId="{763EA2BE-40E1-4E2F-896E-3B4C3A0E59FF}">
      <dgm:prSet phldrT="[Text]" custT="1"/>
      <dgm:spPr>
        <a:xfrm>
          <a:off x="1769364" y="1044323"/>
          <a:ext cx="6460236" cy="117906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e-DE" sz="20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praktischer Teil innerhalb 6 bis 9 Unterrichtsstunden (Fachlehrkraft)</a:t>
          </a:r>
        </a:p>
      </dgm:t>
    </dgm:pt>
    <dgm:pt modelId="{68F2D19C-E1C9-4570-8529-6AA5FAE61E47}" type="parTrans" cxnId="{C2917878-8A9D-4E1A-B137-4603D4072A81}">
      <dgm:prSet/>
      <dgm:spPr/>
      <dgm:t>
        <a:bodyPr/>
        <a:lstStyle/>
        <a:p>
          <a:endParaRPr lang="de-DE"/>
        </a:p>
      </dgm:t>
    </dgm:pt>
    <dgm:pt modelId="{2D65C4CC-B731-4189-9026-D5F4E044E374}" type="sibTrans" cxnId="{C2917878-8A9D-4E1A-B137-4603D4072A81}">
      <dgm:prSet/>
      <dgm:spPr/>
      <dgm:t>
        <a:bodyPr/>
        <a:lstStyle/>
        <a:p>
          <a:endParaRPr lang="de-DE"/>
        </a:p>
      </dgm:t>
    </dgm:pt>
    <dgm:pt modelId="{826C2A02-5DC5-44D6-8077-730B0A06998F}">
      <dgm:prSet phldrT="[Text]" custT="1"/>
      <dgm:spPr>
        <a:xfrm>
          <a:off x="1761934" y="2073920"/>
          <a:ext cx="6460236" cy="117906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e-DE" sz="20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15 Minuten Prüfungsgespräch zum praktischen Teil (Fachlehrkraft und weitere Lehrkraft)</a:t>
          </a:r>
        </a:p>
      </dgm:t>
    </dgm:pt>
    <dgm:pt modelId="{3D71BD8B-FD4B-465A-BBD5-CA148815B6FD}" type="parTrans" cxnId="{524869B0-5F6B-44D8-86A3-59DB078BED6F}">
      <dgm:prSet/>
      <dgm:spPr/>
      <dgm:t>
        <a:bodyPr/>
        <a:lstStyle/>
        <a:p>
          <a:endParaRPr lang="de-DE"/>
        </a:p>
      </dgm:t>
    </dgm:pt>
    <dgm:pt modelId="{E441E0C9-EAF6-411D-82A7-39E0208F5FA6}" type="sibTrans" cxnId="{524869B0-5F6B-44D8-86A3-59DB078BED6F}">
      <dgm:prSet/>
      <dgm:spPr/>
      <dgm:t>
        <a:bodyPr/>
        <a:lstStyle/>
        <a:p>
          <a:endParaRPr lang="de-DE"/>
        </a:p>
      </dgm:t>
    </dgm:pt>
    <dgm:pt modelId="{3F8742C1-811B-4397-A5AC-C9287A12190F}" type="pres">
      <dgm:prSet presAssocID="{9AE31958-AA6B-4557-B6B2-4CE2B16B82C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CEF25271-D010-4442-B36F-088772B8386F}" type="pres">
      <dgm:prSet presAssocID="{60F545D6-A234-4E91-A250-994B33FA11D8}" presName="thickLine" presStyleLbl="alignNode1" presStyleIdx="0" presStyleCnt="1"/>
      <dgm:spPr>
        <a:xfrm>
          <a:off x="0" y="0"/>
          <a:ext cx="8229600" cy="0"/>
        </a:xfrm>
        <a:prstGeom prst="line">
          <a:avLst/>
        </a:prstGeom>
        <a:solidFill>
          <a:srgbClr val="FF6D6D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79B4D3"/>
          </a:solidFill>
          <a:prstDash val="solid"/>
        </a:ln>
        <a:effectLst/>
      </dgm:spPr>
    </dgm:pt>
    <dgm:pt modelId="{00E811EE-29EF-4EB4-9031-768D02F6C40E}" type="pres">
      <dgm:prSet presAssocID="{60F545D6-A234-4E91-A250-994B33FA11D8}" presName="horz1" presStyleCnt="0"/>
      <dgm:spPr/>
    </dgm:pt>
    <dgm:pt modelId="{8E9C97C0-8F21-4173-96B1-40CFD534DB8D}" type="pres">
      <dgm:prSet presAssocID="{60F545D6-A234-4E91-A250-994B33FA11D8}" presName="tx1" presStyleLbl="revTx" presStyleIdx="0" presStyleCnt="4"/>
      <dgm:spPr/>
      <dgm:t>
        <a:bodyPr/>
        <a:lstStyle/>
        <a:p>
          <a:endParaRPr lang="de-DE"/>
        </a:p>
      </dgm:t>
    </dgm:pt>
    <dgm:pt modelId="{5509E5F0-F3D0-43D3-A732-34F94C1F1EE7}" type="pres">
      <dgm:prSet presAssocID="{60F545D6-A234-4E91-A250-994B33FA11D8}" presName="vert1" presStyleCnt="0"/>
      <dgm:spPr/>
    </dgm:pt>
    <dgm:pt modelId="{7CB34E93-2797-436C-8CF6-FFF5FEBC81FA}" type="pres">
      <dgm:prSet presAssocID="{7AA2D1EF-9004-4846-B335-97FE52450C97}" presName="vertSpace2a" presStyleCnt="0"/>
      <dgm:spPr/>
    </dgm:pt>
    <dgm:pt modelId="{B223463E-0FFC-4C1D-A8BD-3BA5555F2690}" type="pres">
      <dgm:prSet presAssocID="{7AA2D1EF-9004-4846-B335-97FE52450C97}" presName="horz2" presStyleCnt="0"/>
      <dgm:spPr/>
    </dgm:pt>
    <dgm:pt modelId="{FE732306-6A27-4788-89BD-717DA25011CE}" type="pres">
      <dgm:prSet presAssocID="{7AA2D1EF-9004-4846-B335-97FE52450C97}" presName="horzSpace2" presStyleCnt="0"/>
      <dgm:spPr/>
    </dgm:pt>
    <dgm:pt modelId="{A93AF091-F26E-4185-A9D5-CB3B92FEF280}" type="pres">
      <dgm:prSet presAssocID="{7AA2D1EF-9004-4846-B335-97FE52450C97}" presName="tx2" presStyleLbl="revTx" presStyleIdx="1" presStyleCnt="4"/>
      <dgm:spPr/>
      <dgm:t>
        <a:bodyPr/>
        <a:lstStyle/>
        <a:p>
          <a:endParaRPr lang="de-DE"/>
        </a:p>
      </dgm:t>
    </dgm:pt>
    <dgm:pt modelId="{71C9687D-8029-4EF9-9828-DAFD3A984430}" type="pres">
      <dgm:prSet presAssocID="{7AA2D1EF-9004-4846-B335-97FE52450C97}" presName="vert2" presStyleCnt="0"/>
      <dgm:spPr/>
    </dgm:pt>
    <dgm:pt modelId="{181DD49B-83C9-4CFA-8565-8568645EF61E}" type="pres">
      <dgm:prSet presAssocID="{7AA2D1EF-9004-4846-B335-97FE52450C97}" presName="thinLine2b" presStyleLbl="callout" presStyleIdx="0" presStyleCnt="3" custLinFactY="-256107" custLinFactNeighborX="394" custLinFactNeighborY="-300000"/>
      <dgm:spPr>
        <a:xfrm>
          <a:off x="1645920" y="968962"/>
          <a:ext cx="6583680" cy="0"/>
        </a:xfrm>
        <a:prstGeom prst="line">
          <a:avLst/>
        </a:prstGeom>
        <a:solidFill>
          <a:srgbClr val="FF6D6D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59AF8F"/>
          </a:solidFill>
          <a:prstDash val="solid"/>
        </a:ln>
        <a:effectLst/>
      </dgm:spPr>
    </dgm:pt>
    <dgm:pt modelId="{89481846-7403-4592-A309-9945C0B85AFC}" type="pres">
      <dgm:prSet presAssocID="{7AA2D1EF-9004-4846-B335-97FE52450C97}" presName="vertSpace2b" presStyleCnt="0"/>
      <dgm:spPr/>
    </dgm:pt>
    <dgm:pt modelId="{51399952-7214-46C3-AFEA-D83608A23C3C}" type="pres">
      <dgm:prSet presAssocID="{763EA2BE-40E1-4E2F-896E-3B4C3A0E59FF}" presName="horz2" presStyleCnt="0"/>
      <dgm:spPr/>
    </dgm:pt>
    <dgm:pt modelId="{106A16FE-5C52-4CE1-8FE7-7392F42FCD62}" type="pres">
      <dgm:prSet presAssocID="{763EA2BE-40E1-4E2F-896E-3B4C3A0E59FF}" presName="horzSpace2" presStyleCnt="0"/>
      <dgm:spPr/>
    </dgm:pt>
    <dgm:pt modelId="{CAEB85F2-4B24-4EF2-858A-B5FE17C7D0E3}" type="pres">
      <dgm:prSet presAssocID="{763EA2BE-40E1-4E2F-896E-3B4C3A0E59FF}" presName="tx2" presStyleLbl="revTx" presStyleIdx="2" presStyleCnt="4" custLinFactNeighborX="267" custLinFactNeighborY="-21428"/>
      <dgm:spPr/>
      <dgm:t>
        <a:bodyPr/>
        <a:lstStyle/>
        <a:p>
          <a:endParaRPr lang="de-DE"/>
        </a:p>
      </dgm:t>
    </dgm:pt>
    <dgm:pt modelId="{1C17D71E-C996-449B-B31D-3F16BD0D0837}" type="pres">
      <dgm:prSet presAssocID="{763EA2BE-40E1-4E2F-896E-3B4C3A0E59FF}" presName="vert2" presStyleCnt="0"/>
      <dgm:spPr/>
    </dgm:pt>
    <dgm:pt modelId="{0BA88FFC-B5BA-4967-943C-E947F181BED6}" type="pres">
      <dgm:prSet presAssocID="{763EA2BE-40E1-4E2F-896E-3B4C3A0E59FF}" presName="thinLine2b" presStyleLbl="callout" presStyleIdx="1" presStyleCnt="3" custLinFactY="-500000" custLinFactNeighborX="394" custLinFactNeighborY="-544837"/>
      <dgm:spPr>
        <a:xfrm>
          <a:off x="1645920" y="1974841"/>
          <a:ext cx="6583680" cy="0"/>
        </a:xfrm>
        <a:prstGeom prst="line">
          <a:avLst/>
        </a:prstGeom>
        <a:solidFill>
          <a:srgbClr val="FF6D6D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79B4D3"/>
          </a:solidFill>
          <a:prstDash val="solid"/>
        </a:ln>
        <a:effectLst/>
      </dgm:spPr>
    </dgm:pt>
    <dgm:pt modelId="{FA3558FF-1FE4-480F-B4B8-E96AF7FC91BA}" type="pres">
      <dgm:prSet presAssocID="{763EA2BE-40E1-4E2F-896E-3B4C3A0E59FF}" presName="vertSpace2b" presStyleCnt="0"/>
      <dgm:spPr/>
    </dgm:pt>
    <dgm:pt modelId="{0231034C-D4D1-44AE-8846-D4ABF6DFDACF}" type="pres">
      <dgm:prSet presAssocID="{826C2A02-5DC5-44D6-8077-730B0A06998F}" presName="horz2" presStyleCnt="0"/>
      <dgm:spPr/>
    </dgm:pt>
    <dgm:pt modelId="{CA65908C-9C67-44E6-9FEC-2C775BC0DC0F}" type="pres">
      <dgm:prSet presAssocID="{826C2A02-5DC5-44D6-8077-730B0A06998F}" presName="horzSpace2" presStyleCnt="0"/>
      <dgm:spPr/>
    </dgm:pt>
    <dgm:pt modelId="{77E4F05A-CE9C-4044-8310-010E8E905982}" type="pres">
      <dgm:prSet presAssocID="{826C2A02-5DC5-44D6-8077-730B0A06998F}" presName="tx2" presStyleLbl="revTx" presStyleIdx="3" presStyleCnt="4" custLinFactNeighborX="-115" custLinFactNeighborY="-39105"/>
      <dgm:spPr/>
      <dgm:t>
        <a:bodyPr/>
        <a:lstStyle/>
        <a:p>
          <a:endParaRPr lang="de-DE"/>
        </a:p>
      </dgm:t>
    </dgm:pt>
    <dgm:pt modelId="{1F8A53BC-3DA5-4F45-925B-4571C69AE1F6}" type="pres">
      <dgm:prSet presAssocID="{826C2A02-5DC5-44D6-8077-730B0A06998F}" presName="vert2" presStyleCnt="0"/>
      <dgm:spPr/>
    </dgm:pt>
    <dgm:pt modelId="{717B2A57-49E6-4EBE-B291-0275D85A4832}" type="pres">
      <dgm:prSet presAssocID="{826C2A02-5DC5-44D6-8077-730B0A06998F}" presName="thinLine2b" presStyleLbl="callout" presStyleIdx="2" presStyleCnt="3" custLinFactY="-700000" custLinFactNeighborX="394" custLinFactNeighborY="-710194"/>
      <dgm:spPr>
        <a:xfrm>
          <a:off x="1645920" y="3043379"/>
          <a:ext cx="6583680" cy="0"/>
        </a:xfrm>
        <a:prstGeom prst="line">
          <a:avLst/>
        </a:prstGeom>
        <a:solidFill>
          <a:srgbClr val="FF6D6D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59AF8F"/>
          </a:solidFill>
          <a:prstDash val="solid"/>
        </a:ln>
        <a:effectLst/>
      </dgm:spPr>
    </dgm:pt>
    <dgm:pt modelId="{781558F9-79FC-424B-BE7C-39FA12D2A4C6}" type="pres">
      <dgm:prSet presAssocID="{826C2A02-5DC5-44D6-8077-730B0A06998F}" presName="vertSpace2b" presStyleCnt="0"/>
      <dgm:spPr/>
    </dgm:pt>
  </dgm:ptLst>
  <dgm:cxnLst>
    <dgm:cxn modelId="{B71808C3-8D7E-4420-8B2A-BA7B00453E53}" type="presOf" srcId="{826C2A02-5DC5-44D6-8077-730B0A06998F}" destId="{77E4F05A-CE9C-4044-8310-010E8E905982}" srcOrd="0" destOrd="0" presId="urn:microsoft.com/office/officeart/2008/layout/LinedList"/>
    <dgm:cxn modelId="{89ADF25A-1235-44A6-8CBC-DA987AD3256E}" srcId="{60F545D6-A234-4E91-A250-994B33FA11D8}" destId="{7AA2D1EF-9004-4846-B335-97FE52450C97}" srcOrd="0" destOrd="0" parTransId="{6241B8A7-4F91-4413-AB98-EF7F26507F86}" sibTransId="{52B12053-2CC5-4229-8F18-C59B1CE1AB91}"/>
    <dgm:cxn modelId="{80D62FEE-BDBB-4D05-91D3-E61581A9227B}" type="presOf" srcId="{7AA2D1EF-9004-4846-B335-97FE52450C97}" destId="{A93AF091-F26E-4185-A9D5-CB3B92FEF280}" srcOrd="0" destOrd="0" presId="urn:microsoft.com/office/officeart/2008/layout/LinedList"/>
    <dgm:cxn modelId="{21513D58-6F32-491F-9E4E-93DD2CB98395}" type="presOf" srcId="{9AE31958-AA6B-4557-B6B2-4CE2B16B82C7}" destId="{3F8742C1-811B-4397-A5AC-C9287A12190F}" srcOrd="0" destOrd="0" presId="urn:microsoft.com/office/officeart/2008/layout/LinedList"/>
    <dgm:cxn modelId="{C2917878-8A9D-4E1A-B137-4603D4072A81}" srcId="{60F545D6-A234-4E91-A250-994B33FA11D8}" destId="{763EA2BE-40E1-4E2F-896E-3B4C3A0E59FF}" srcOrd="1" destOrd="0" parTransId="{68F2D19C-E1C9-4570-8529-6AA5FAE61E47}" sibTransId="{2D65C4CC-B731-4189-9026-D5F4E044E374}"/>
    <dgm:cxn modelId="{524869B0-5F6B-44D8-86A3-59DB078BED6F}" srcId="{60F545D6-A234-4E91-A250-994B33FA11D8}" destId="{826C2A02-5DC5-44D6-8077-730B0A06998F}" srcOrd="2" destOrd="0" parTransId="{3D71BD8B-FD4B-465A-BBD5-CA148815B6FD}" sibTransId="{E441E0C9-EAF6-411D-82A7-39E0208F5FA6}"/>
    <dgm:cxn modelId="{7E8046EC-099A-475F-84B3-7865F03425B8}" type="presOf" srcId="{60F545D6-A234-4E91-A250-994B33FA11D8}" destId="{8E9C97C0-8F21-4173-96B1-40CFD534DB8D}" srcOrd="0" destOrd="0" presId="urn:microsoft.com/office/officeart/2008/layout/LinedList"/>
    <dgm:cxn modelId="{ADD3F827-5703-410B-971B-72ECFF14DBEA}" type="presOf" srcId="{763EA2BE-40E1-4E2F-896E-3B4C3A0E59FF}" destId="{CAEB85F2-4B24-4EF2-858A-B5FE17C7D0E3}" srcOrd="0" destOrd="0" presId="urn:microsoft.com/office/officeart/2008/layout/LinedList"/>
    <dgm:cxn modelId="{14C2A80E-5FB0-4D15-BEB0-9E185B30AF58}" srcId="{9AE31958-AA6B-4557-B6B2-4CE2B16B82C7}" destId="{60F545D6-A234-4E91-A250-994B33FA11D8}" srcOrd="0" destOrd="0" parTransId="{F7CFCE80-D899-4E30-A49C-830FB74F5F15}" sibTransId="{A9920EF6-E23B-424F-BB1E-0889A75DEB6A}"/>
    <dgm:cxn modelId="{E4A6CFE7-7523-4F7E-A091-F1A6E5A0F062}" type="presParOf" srcId="{3F8742C1-811B-4397-A5AC-C9287A12190F}" destId="{CEF25271-D010-4442-B36F-088772B8386F}" srcOrd="0" destOrd="0" presId="urn:microsoft.com/office/officeart/2008/layout/LinedList"/>
    <dgm:cxn modelId="{686E6EE6-FBEA-4F3A-B26E-EF1C8A9762BC}" type="presParOf" srcId="{3F8742C1-811B-4397-A5AC-C9287A12190F}" destId="{00E811EE-29EF-4EB4-9031-768D02F6C40E}" srcOrd="1" destOrd="0" presId="urn:microsoft.com/office/officeart/2008/layout/LinedList"/>
    <dgm:cxn modelId="{56B7D256-4634-4FB0-AADF-153B7D404E94}" type="presParOf" srcId="{00E811EE-29EF-4EB4-9031-768D02F6C40E}" destId="{8E9C97C0-8F21-4173-96B1-40CFD534DB8D}" srcOrd="0" destOrd="0" presId="urn:microsoft.com/office/officeart/2008/layout/LinedList"/>
    <dgm:cxn modelId="{E7CE57A0-4BDF-4AEE-B067-8F8BDB83EAF2}" type="presParOf" srcId="{00E811EE-29EF-4EB4-9031-768D02F6C40E}" destId="{5509E5F0-F3D0-43D3-A732-34F94C1F1EE7}" srcOrd="1" destOrd="0" presId="urn:microsoft.com/office/officeart/2008/layout/LinedList"/>
    <dgm:cxn modelId="{8047FBF8-BBE3-437E-A19C-8365D8F611C7}" type="presParOf" srcId="{5509E5F0-F3D0-43D3-A732-34F94C1F1EE7}" destId="{7CB34E93-2797-436C-8CF6-FFF5FEBC81FA}" srcOrd="0" destOrd="0" presId="urn:microsoft.com/office/officeart/2008/layout/LinedList"/>
    <dgm:cxn modelId="{5489C3F3-AC5B-47E3-9369-E8C3E311E8F1}" type="presParOf" srcId="{5509E5F0-F3D0-43D3-A732-34F94C1F1EE7}" destId="{B223463E-0FFC-4C1D-A8BD-3BA5555F2690}" srcOrd="1" destOrd="0" presId="urn:microsoft.com/office/officeart/2008/layout/LinedList"/>
    <dgm:cxn modelId="{0835D05F-704D-4861-BA44-BED0DE7C047C}" type="presParOf" srcId="{B223463E-0FFC-4C1D-A8BD-3BA5555F2690}" destId="{FE732306-6A27-4788-89BD-717DA25011CE}" srcOrd="0" destOrd="0" presId="urn:microsoft.com/office/officeart/2008/layout/LinedList"/>
    <dgm:cxn modelId="{D8D6A791-486A-4EDF-82B0-6B875026D9D2}" type="presParOf" srcId="{B223463E-0FFC-4C1D-A8BD-3BA5555F2690}" destId="{A93AF091-F26E-4185-A9D5-CB3B92FEF280}" srcOrd="1" destOrd="0" presId="urn:microsoft.com/office/officeart/2008/layout/LinedList"/>
    <dgm:cxn modelId="{93108762-D504-4EC4-AF29-CB785AA12E44}" type="presParOf" srcId="{B223463E-0FFC-4C1D-A8BD-3BA5555F2690}" destId="{71C9687D-8029-4EF9-9828-DAFD3A984430}" srcOrd="2" destOrd="0" presId="urn:microsoft.com/office/officeart/2008/layout/LinedList"/>
    <dgm:cxn modelId="{69ABB551-8FEB-4E43-A93A-853B9D0F8D5E}" type="presParOf" srcId="{5509E5F0-F3D0-43D3-A732-34F94C1F1EE7}" destId="{181DD49B-83C9-4CFA-8565-8568645EF61E}" srcOrd="2" destOrd="0" presId="urn:microsoft.com/office/officeart/2008/layout/LinedList"/>
    <dgm:cxn modelId="{1570FB9D-E76C-472E-A88F-6CE5A0FCA033}" type="presParOf" srcId="{5509E5F0-F3D0-43D3-A732-34F94C1F1EE7}" destId="{89481846-7403-4592-A309-9945C0B85AFC}" srcOrd="3" destOrd="0" presId="urn:microsoft.com/office/officeart/2008/layout/LinedList"/>
    <dgm:cxn modelId="{6343CB26-0FF8-48ED-8A55-21F978D3F9BC}" type="presParOf" srcId="{5509E5F0-F3D0-43D3-A732-34F94C1F1EE7}" destId="{51399952-7214-46C3-AFEA-D83608A23C3C}" srcOrd="4" destOrd="0" presId="urn:microsoft.com/office/officeart/2008/layout/LinedList"/>
    <dgm:cxn modelId="{7CC7A674-65BF-4CC9-9E91-042D800E6923}" type="presParOf" srcId="{51399952-7214-46C3-AFEA-D83608A23C3C}" destId="{106A16FE-5C52-4CE1-8FE7-7392F42FCD62}" srcOrd="0" destOrd="0" presId="urn:microsoft.com/office/officeart/2008/layout/LinedList"/>
    <dgm:cxn modelId="{95AE7165-FF0F-4701-9452-5949F712E1F9}" type="presParOf" srcId="{51399952-7214-46C3-AFEA-D83608A23C3C}" destId="{CAEB85F2-4B24-4EF2-858A-B5FE17C7D0E3}" srcOrd="1" destOrd="0" presId="urn:microsoft.com/office/officeart/2008/layout/LinedList"/>
    <dgm:cxn modelId="{3B674EC5-F089-4B2B-AAA6-20551CCFA8C2}" type="presParOf" srcId="{51399952-7214-46C3-AFEA-D83608A23C3C}" destId="{1C17D71E-C996-449B-B31D-3F16BD0D0837}" srcOrd="2" destOrd="0" presId="urn:microsoft.com/office/officeart/2008/layout/LinedList"/>
    <dgm:cxn modelId="{93D9A1B4-19BC-43C1-B4C1-05224A4CCC6C}" type="presParOf" srcId="{5509E5F0-F3D0-43D3-A732-34F94C1F1EE7}" destId="{0BA88FFC-B5BA-4967-943C-E947F181BED6}" srcOrd="5" destOrd="0" presId="urn:microsoft.com/office/officeart/2008/layout/LinedList"/>
    <dgm:cxn modelId="{9DB83425-B75B-4808-83DC-94CF1684A722}" type="presParOf" srcId="{5509E5F0-F3D0-43D3-A732-34F94C1F1EE7}" destId="{FA3558FF-1FE4-480F-B4B8-E96AF7FC91BA}" srcOrd="6" destOrd="0" presId="urn:microsoft.com/office/officeart/2008/layout/LinedList"/>
    <dgm:cxn modelId="{48361A57-04DE-4C5D-8EB5-61AB1993AF1E}" type="presParOf" srcId="{5509E5F0-F3D0-43D3-A732-34F94C1F1EE7}" destId="{0231034C-D4D1-44AE-8846-D4ABF6DFDACF}" srcOrd="7" destOrd="0" presId="urn:microsoft.com/office/officeart/2008/layout/LinedList"/>
    <dgm:cxn modelId="{64F3C91C-6F30-4451-957D-A3CF14BB736D}" type="presParOf" srcId="{0231034C-D4D1-44AE-8846-D4ABF6DFDACF}" destId="{CA65908C-9C67-44E6-9FEC-2C775BC0DC0F}" srcOrd="0" destOrd="0" presId="urn:microsoft.com/office/officeart/2008/layout/LinedList"/>
    <dgm:cxn modelId="{E8F83344-2DFE-43C7-A0A0-1BB6B941A535}" type="presParOf" srcId="{0231034C-D4D1-44AE-8846-D4ABF6DFDACF}" destId="{77E4F05A-CE9C-4044-8310-010E8E905982}" srcOrd="1" destOrd="0" presId="urn:microsoft.com/office/officeart/2008/layout/LinedList"/>
    <dgm:cxn modelId="{CAACA349-5F7D-4173-97EA-4157B67D1597}" type="presParOf" srcId="{0231034C-D4D1-44AE-8846-D4ABF6DFDACF}" destId="{1F8A53BC-3DA5-4F45-925B-4571C69AE1F6}" srcOrd="2" destOrd="0" presId="urn:microsoft.com/office/officeart/2008/layout/LinedList"/>
    <dgm:cxn modelId="{38D35FAC-2755-4E58-BFB1-6D9EE91EC14A}" type="presParOf" srcId="{5509E5F0-F3D0-43D3-A732-34F94C1F1EE7}" destId="{717B2A57-49E6-4EBE-B291-0275D85A4832}" srcOrd="8" destOrd="0" presId="urn:microsoft.com/office/officeart/2008/layout/LinedList"/>
    <dgm:cxn modelId="{03758270-7F70-46A4-BA37-2A4F8E20F425}" type="presParOf" srcId="{5509E5F0-F3D0-43D3-A732-34F94C1F1EE7}" destId="{781558F9-79FC-424B-BE7C-39FA12D2A4C6}" srcOrd="9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6532FE-88E2-4E72-AF0D-35D8459F3C6E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de-DE"/>
        </a:p>
      </dgm:t>
    </dgm:pt>
    <dgm:pt modelId="{B97D4404-9DE7-4C08-9AC0-EC14E5B973B9}">
      <dgm:prSet phldrT="[Text]" custT="1"/>
      <dgm:spPr>
        <a:xfrm>
          <a:off x="442798" y="290223"/>
          <a:ext cx="6633272" cy="621617"/>
        </a:xfrm>
        <a:prstGeom prst="rect">
          <a:avLst/>
        </a:prstGeom>
        <a:solidFill>
          <a:srgbClr val="BF0000">
            <a:shade val="8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FFDE9"/>
          </a:solidFill>
          <a:prstDash val="solid"/>
        </a:ln>
        <a:effectLst/>
      </dgm:spPr>
      <dgm:t>
        <a:bodyPr/>
        <a:lstStyle/>
        <a:p>
          <a:r>
            <a:rPr lang="de-DE" sz="1800" dirty="0">
              <a:solidFill>
                <a:srgbClr val="FFFDE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Einzel- oder Gruppenprüfung</a:t>
          </a:r>
        </a:p>
      </dgm:t>
    </dgm:pt>
    <dgm:pt modelId="{281A35DF-7C72-4FBB-900D-492C35315BE9}" type="parTrans" cxnId="{4EA32C65-32CA-444C-A108-D7F6CFBF7DCE}">
      <dgm:prSet/>
      <dgm:spPr/>
      <dgm:t>
        <a:bodyPr/>
        <a:lstStyle/>
        <a:p>
          <a:endParaRPr lang="de-DE">
            <a:solidFill>
              <a:srgbClr val="FFFDE9"/>
            </a:solidFill>
          </a:endParaRPr>
        </a:p>
      </dgm:t>
    </dgm:pt>
    <dgm:pt modelId="{B7ABAEB4-EE64-4CA9-914B-FC8986CC86EF}" type="sibTrans" cxnId="{4EA32C65-32CA-444C-A108-D7F6CFBF7DCE}">
      <dgm:prSet/>
      <dgm:spPr>
        <a:xfrm>
          <a:off x="-4417708" y="-677556"/>
          <a:ext cx="5262996" cy="5262996"/>
        </a:xfrm>
        <a:prstGeom prst="blockArc">
          <a:avLst>
            <a:gd name="adj1" fmla="val 18900000"/>
            <a:gd name="adj2" fmla="val 2700000"/>
            <a:gd name="adj3" fmla="val 410"/>
          </a:avLst>
        </a:prstGeom>
        <a:noFill/>
        <a:ln w="19050" cap="flat" cmpd="sng" algn="ctr">
          <a:solidFill>
            <a:srgbClr val="BF0000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>
            <a:solidFill>
              <a:srgbClr val="FFFDE9"/>
            </a:solidFill>
          </a:endParaRPr>
        </a:p>
      </dgm:t>
    </dgm:pt>
    <dgm:pt modelId="{7CA888DF-9F60-4424-8ABE-D28EDB33D7E9}">
      <dgm:prSet phldrT="[Text]" custT="1"/>
      <dgm:spPr>
        <a:xfrm>
          <a:off x="787474" y="1152280"/>
          <a:ext cx="6288596" cy="701383"/>
        </a:xfrm>
        <a:prstGeom prst="rect">
          <a:avLst/>
        </a:prstGeom>
        <a:solidFill>
          <a:srgbClr val="BF0000">
            <a:shade val="80000"/>
            <a:hueOff val="0"/>
            <a:satOff val="-18935"/>
            <a:lumOff val="12352"/>
            <a:alphaOff val="0"/>
          </a:srgbClr>
        </a:solidFill>
        <a:ln w="19050" cap="flat" cmpd="sng" algn="ctr">
          <a:solidFill>
            <a:srgbClr val="FFFDE9"/>
          </a:solidFill>
          <a:prstDash val="solid"/>
        </a:ln>
        <a:effectLst/>
      </dgm:spPr>
      <dgm:t>
        <a:bodyPr/>
        <a:lstStyle/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de-DE" sz="1800" dirty="0">
              <a:solidFill>
                <a:srgbClr val="FFFDE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Möglichkeit der Benennung eines Schwerpunktthemas von der Schülerin/dem Schüler</a:t>
          </a:r>
        </a:p>
      </dgm:t>
    </dgm:pt>
    <dgm:pt modelId="{6E4A1656-DC36-4506-BE7A-1D9C0AB856F4}" type="parTrans" cxnId="{B44B0161-980E-46E0-BEA0-5393AD69BFE8}">
      <dgm:prSet/>
      <dgm:spPr/>
      <dgm:t>
        <a:bodyPr/>
        <a:lstStyle/>
        <a:p>
          <a:endParaRPr lang="de-DE">
            <a:solidFill>
              <a:srgbClr val="FFFDE9"/>
            </a:solidFill>
          </a:endParaRPr>
        </a:p>
      </dgm:t>
    </dgm:pt>
    <dgm:pt modelId="{58E77828-5A8C-42FD-9D2F-64AEC03D42EF}" type="sibTrans" cxnId="{B44B0161-980E-46E0-BEA0-5393AD69BFE8}">
      <dgm:prSet/>
      <dgm:spPr/>
      <dgm:t>
        <a:bodyPr/>
        <a:lstStyle/>
        <a:p>
          <a:endParaRPr lang="de-DE">
            <a:solidFill>
              <a:srgbClr val="FFFDE9"/>
            </a:solidFill>
          </a:endParaRPr>
        </a:p>
      </dgm:t>
    </dgm:pt>
    <dgm:pt modelId="{07BB4E18-E5CE-42F8-AA8B-E6E956114790}">
      <dgm:prSet phldrT="[Text]" custT="1"/>
      <dgm:spPr>
        <a:xfrm>
          <a:off x="787474" y="2054217"/>
          <a:ext cx="6288596" cy="701389"/>
        </a:xfrm>
        <a:prstGeom prst="rect">
          <a:avLst/>
        </a:prstGeom>
        <a:solidFill>
          <a:srgbClr val="BF0000">
            <a:shade val="80000"/>
            <a:hueOff val="0"/>
            <a:satOff val="-37869"/>
            <a:lumOff val="24703"/>
            <a:alphaOff val="0"/>
          </a:srgbClr>
        </a:solidFill>
        <a:ln w="19050" cap="flat" cmpd="sng" algn="ctr">
          <a:solidFill>
            <a:srgbClr val="FFFDE9"/>
          </a:solidFill>
          <a:prstDash val="solid"/>
        </a:ln>
        <a:effectLst/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dirty="0">
              <a:solidFill>
                <a:srgbClr val="FFFDE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Aufgaben von Fachlehrkraft gestellt; Leiter/in Fachausschuss kann erweitern oder einschränken.</a:t>
          </a:r>
        </a:p>
      </dgm:t>
    </dgm:pt>
    <dgm:pt modelId="{83FD721D-ED78-4129-938A-9D2AAF811E04}" type="parTrans" cxnId="{1C8591C3-1E15-4B6A-B4E2-FCEFAC36E77D}">
      <dgm:prSet/>
      <dgm:spPr/>
      <dgm:t>
        <a:bodyPr/>
        <a:lstStyle/>
        <a:p>
          <a:endParaRPr lang="de-DE">
            <a:solidFill>
              <a:srgbClr val="FFFDE9"/>
            </a:solidFill>
          </a:endParaRPr>
        </a:p>
      </dgm:t>
    </dgm:pt>
    <dgm:pt modelId="{AFCFE107-85EC-419D-BAA1-4BF3C37A87C9}" type="sibTrans" cxnId="{1C8591C3-1E15-4B6A-B4E2-FCEFAC36E77D}">
      <dgm:prSet/>
      <dgm:spPr/>
      <dgm:t>
        <a:bodyPr/>
        <a:lstStyle/>
        <a:p>
          <a:endParaRPr lang="de-DE">
            <a:solidFill>
              <a:srgbClr val="FFFDE9"/>
            </a:solidFill>
          </a:endParaRPr>
        </a:p>
      </dgm:t>
    </dgm:pt>
    <dgm:pt modelId="{93862AAD-A68F-4CDE-9EA9-46C19F83149D}">
      <dgm:prSet phldrT="[Text]" custT="1"/>
      <dgm:spPr>
        <a:xfrm>
          <a:off x="442798" y="3006257"/>
          <a:ext cx="6633272" cy="601188"/>
        </a:xfrm>
        <a:prstGeom prst="rect">
          <a:avLst/>
        </a:prstGeom>
        <a:solidFill>
          <a:srgbClr val="AD0000"/>
        </a:solidFill>
        <a:ln w="19050" cap="flat" cmpd="sng" algn="ctr">
          <a:solidFill>
            <a:srgbClr val="FFFDE9"/>
          </a:solidFill>
          <a:prstDash val="solid"/>
        </a:ln>
        <a:effectLst/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dirty="0">
              <a:solidFill>
                <a:srgbClr val="FFFDE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Dauer: etwa 15 Minuten</a:t>
          </a:r>
        </a:p>
      </dgm:t>
    </dgm:pt>
    <dgm:pt modelId="{D3FE4765-C10A-4F2E-A3C8-E1462476FBC7}" type="parTrans" cxnId="{4657EBF9-A9B3-46E8-81E5-F87C0C9DFCB5}">
      <dgm:prSet/>
      <dgm:spPr/>
      <dgm:t>
        <a:bodyPr/>
        <a:lstStyle/>
        <a:p>
          <a:endParaRPr lang="de-DE"/>
        </a:p>
      </dgm:t>
    </dgm:pt>
    <dgm:pt modelId="{5374FC01-2E1D-4A16-B8FF-69625E7CA8E6}" type="sibTrans" cxnId="{4657EBF9-A9B3-46E8-81E5-F87C0C9DFCB5}">
      <dgm:prSet/>
      <dgm:spPr/>
      <dgm:t>
        <a:bodyPr/>
        <a:lstStyle/>
        <a:p>
          <a:endParaRPr lang="de-DE"/>
        </a:p>
      </dgm:t>
    </dgm:pt>
    <dgm:pt modelId="{FA82A471-E1DF-443D-8A3B-CD3C2B7DCDDE}" type="pres">
      <dgm:prSet presAssocID="{FD6532FE-88E2-4E72-AF0D-35D8459F3C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6825E589-F426-4A52-9E07-621354C1BB82}" type="pres">
      <dgm:prSet presAssocID="{FD6532FE-88E2-4E72-AF0D-35D8459F3C6E}" presName="Name1" presStyleCnt="0"/>
      <dgm:spPr/>
    </dgm:pt>
    <dgm:pt modelId="{A94B969E-E2E1-42A2-ADE2-F271A81E1086}" type="pres">
      <dgm:prSet presAssocID="{FD6532FE-88E2-4E72-AF0D-35D8459F3C6E}" presName="cycle" presStyleCnt="0"/>
      <dgm:spPr/>
    </dgm:pt>
    <dgm:pt modelId="{4BE6F5A6-492A-4229-BBDD-558D4CF963E4}" type="pres">
      <dgm:prSet presAssocID="{FD6532FE-88E2-4E72-AF0D-35D8459F3C6E}" presName="srcNode" presStyleLbl="node1" presStyleIdx="0" presStyleCnt="4"/>
      <dgm:spPr/>
    </dgm:pt>
    <dgm:pt modelId="{1CCA53B4-81EC-4476-80BA-2D63D079EE99}" type="pres">
      <dgm:prSet presAssocID="{FD6532FE-88E2-4E72-AF0D-35D8459F3C6E}" presName="conn" presStyleLbl="parChTrans1D2" presStyleIdx="0" presStyleCnt="1"/>
      <dgm:spPr/>
      <dgm:t>
        <a:bodyPr/>
        <a:lstStyle/>
        <a:p>
          <a:endParaRPr lang="de-DE"/>
        </a:p>
      </dgm:t>
    </dgm:pt>
    <dgm:pt modelId="{331889BA-3810-4CF4-B44E-3E2256D48DD8}" type="pres">
      <dgm:prSet presAssocID="{FD6532FE-88E2-4E72-AF0D-35D8459F3C6E}" presName="extraNode" presStyleLbl="node1" presStyleIdx="0" presStyleCnt="4"/>
      <dgm:spPr/>
    </dgm:pt>
    <dgm:pt modelId="{B3FDB01D-B6CE-43EA-8870-66B1FB0EED97}" type="pres">
      <dgm:prSet presAssocID="{FD6532FE-88E2-4E72-AF0D-35D8459F3C6E}" presName="dstNode" presStyleLbl="node1" presStyleIdx="0" presStyleCnt="4"/>
      <dgm:spPr/>
    </dgm:pt>
    <dgm:pt modelId="{85713AFA-C062-472C-BE78-20F1FBDBE82F}" type="pres">
      <dgm:prSet presAssocID="{B97D4404-9DE7-4C08-9AC0-EC14E5B973B9}" presName="text_1" presStyleLbl="node1" presStyleIdx="0" presStyleCnt="4" custScaleY="10339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A2C41F4-D830-4500-86E4-40A76C1D4B67}" type="pres">
      <dgm:prSet presAssocID="{B97D4404-9DE7-4C08-9AC0-EC14E5B973B9}" presName="accent_1" presStyleCnt="0"/>
      <dgm:spPr/>
    </dgm:pt>
    <dgm:pt modelId="{A9C85EE9-043E-4808-AD3E-1A167ED94304}" type="pres">
      <dgm:prSet presAssocID="{B97D4404-9DE7-4C08-9AC0-EC14E5B973B9}" presName="accentRepeatNode" presStyleLbl="solidFgAcc1" presStyleIdx="0" presStyleCnt="4"/>
      <dgm:spPr>
        <a:xfrm>
          <a:off x="67055" y="225289"/>
          <a:ext cx="751486" cy="751486"/>
        </a:xfrm>
        <a:prstGeom prst="ellipse">
          <a:avLst/>
        </a:prstGeom>
        <a:solidFill>
          <a:srgbClr val="FFFDE9"/>
        </a:solidFill>
        <a:ln w="19050" cap="flat" cmpd="sng" algn="ctr">
          <a:solidFill>
            <a:srgbClr val="BF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39DFBB3-1CCC-4C84-B44E-9FB748457027}" type="pres">
      <dgm:prSet presAssocID="{7CA888DF-9F60-4424-8ABE-D28EDB33D7E9}" presName="text_2" presStyleLbl="node1" presStyleIdx="1" presStyleCnt="4" custScaleY="11666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DCEAB7-8728-4F1B-9CA5-DAFACB95F84F}" type="pres">
      <dgm:prSet presAssocID="{7CA888DF-9F60-4424-8ABE-D28EDB33D7E9}" presName="accent_2" presStyleCnt="0"/>
      <dgm:spPr/>
    </dgm:pt>
    <dgm:pt modelId="{EB5E6473-C738-44DE-B85D-AF8CA74BC8FD}" type="pres">
      <dgm:prSet presAssocID="{7CA888DF-9F60-4424-8ABE-D28EDB33D7E9}" presName="accentRepeatNode" presStyleLbl="solidFgAcc1" presStyleIdx="1" presStyleCnt="4"/>
      <dgm:spPr>
        <a:xfrm>
          <a:off x="411731" y="1127229"/>
          <a:ext cx="751486" cy="751486"/>
        </a:xfrm>
        <a:prstGeom prst="ellipse">
          <a:avLst/>
        </a:prstGeom>
        <a:solidFill>
          <a:srgbClr val="FFFDE9"/>
        </a:solidFill>
        <a:ln w="19050" cap="flat" cmpd="sng" algn="ctr">
          <a:solidFill>
            <a:srgbClr val="BF0000">
              <a:shade val="80000"/>
              <a:hueOff val="0"/>
              <a:satOff val="-18935"/>
              <a:lumOff val="12352"/>
              <a:alphaOff val="0"/>
            </a:srgbClr>
          </a:solidFill>
          <a:prstDash val="solid"/>
        </a:ln>
        <a:effectLst/>
      </dgm:spPr>
    </dgm:pt>
    <dgm:pt modelId="{F52007FB-562B-4D41-8A3D-D367DBC05EE2}" type="pres">
      <dgm:prSet presAssocID="{07BB4E18-E5CE-42F8-AA8B-E6E956114790}" presName="text_3" presStyleLbl="node1" presStyleIdx="2" presStyleCnt="4" custScaleY="11666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E3839A-C54F-4A8A-98D7-686E629C6F21}" type="pres">
      <dgm:prSet presAssocID="{07BB4E18-E5CE-42F8-AA8B-E6E956114790}" presName="accent_3" presStyleCnt="0"/>
      <dgm:spPr/>
    </dgm:pt>
    <dgm:pt modelId="{F36DC0A3-E122-454F-A61A-20ACB2B85257}" type="pres">
      <dgm:prSet presAssocID="{07BB4E18-E5CE-42F8-AA8B-E6E956114790}" presName="accentRepeatNode" presStyleLbl="solidFgAcc1" presStyleIdx="2" presStyleCnt="4"/>
      <dgm:spPr>
        <a:xfrm>
          <a:off x="411731" y="2029168"/>
          <a:ext cx="751486" cy="751486"/>
        </a:xfrm>
        <a:prstGeom prst="ellipse">
          <a:avLst/>
        </a:prstGeom>
        <a:solidFill>
          <a:srgbClr val="FFFDE9"/>
        </a:solidFill>
        <a:ln w="19050" cap="flat" cmpd="sng" algn="ctr">
          <a:solidFill>
            <a:srgbClr val="BF0000">
              <a:shade val="80000"/>
              <a:hueOff val="0"/>
              <a:satOff val="-37869"/>
              <a:lumOff val="24703"/>
              <a:alphaOff val="0"/>
            </a:srgbClr>
          </a:solidFill>
          <a:prstDash val="solid"/>
        </a:ln>
        <a:effectLst/>
      </dgm:spPr>
    </dgm:pt>
    <dgm:pt modelId="{8EADF93E-2E30-437E-A004-8E406C6FB46E}" type="pres">
      <dgm:prSet presAssocID="{93862AAD-A68F-4CDE-9EA9-46C19F83149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6B7A92-86C2-4BD7-AF2A-86FC2A9A0343}" type="pres">
      <dgm:prSet presAssocID="{93862AAD-A68F-4CDE-9EA9-46C19F83149D}" presName="accent_4" presStyleCnt="0"/>
      <dgm:spPr/>
    </dgm:pt>
    <dgm:pt modelId="{B6D79B57-A0D6-4F80-8D67-99B08340E9C2}" type="pres">
      <dgm:prSet presAssocID="{93862AAD-A68F-4CDE-9EA9-46C19F83149D}" presName="accentRepeatNode" presStyleLbl="solidFgAcc1" presStyleIdx="3" presStyleCnt="4"/>
      <dgm:spPr>
        <a:xfrm>
          <a:off x="67055" y="2931108"/>
          <a:ext cx="751486" cy="751486"/>
        </a:xfrm>
        <a:prstGeom prst="ellipse">
          <a:avLst/>
        </a:prstGeom>
        <a:solidFill>
          <a:srgbClr val="FFFDE9"/>
        </a:solidFill>
        <a:ln w="19050" cap="flat" cmpd="sng" algn="ctr">
          <a:solidFill>
            <a:srgbClr val="BF0000">
              <a:shade val="80000"/>
              <a:hueOff val="0"/>
              <a:satOff val="-56804"/>
              <a:lumOff val="37055"/>
              <a:alphaOff val="0"/>
            </a:srgbClr>
          </a:solidFill>
          <a:prstDash val="solid"/>
        </a:ln>
        <a:effectLst/>
      </dgm:spPr>
    </dgm:pt>
  </dgm:ptLst>
  <dgm:cxnLst>
    <dgm:cxn modelId="{9FEA4F43-D75F-4606-99DB-4F9F04D88FFF}" type="presOf" srcId="{FD6532FE-88E2-4E72-AF0D-35D8459F3C6E}" destId="{FA82A471-E1DF-443D-8A3B-CD3C2B7DCDDE}" srcOrd="0" destOrd="0" presId="urn:microsoft.com/office/officeart/2008/layout/VerticalCurvedList"/>
    <dgm:cxn modelId="{9385DF44-07C3-45B8-AE80-E40CF0EFDA30}" type="presOf" srcId="{07BB4E18-E5CE-42F8-AA8B-E6E956114790}" destId="{F52007FB-562B-4D41-8A3D-D367DBC05EE2}" srcOrd="0" destOrd="0" presId="urn:microsoft.com/office/officeart/2008/layout/VerticalCurvedList"/>
    <dgm:cxn modelId="{6B61433D-CCB3-47E3-AB71-CEA301F98861}" type="presOf" srcId="{7CA888DF-9F60-4424-8ABE-D28EDB33D7E9}" destId="{B39DFBB3-1CCC-4C84-B44E-9FB748457027}" srcOrd="0" destOrd="0" presId="urn:microsoft.com/office/officeart/2008/layout/VerticalCurvedList"/>
    <dgm:cxn modelId="{AC22F4F7-5EE7-4024-8A2A-7DCE5F55D0A9}" type="presOf" srcId="{B97D4404-9DE7-4C08-9AC0-EC14E5B973B9}" destId="{85713AFA-C062-472C-BE78-20F1FBDBE82F}" srcOrd="0" destOrd="0" presId="urn:microsoft.com/office/officeart/2008/layout/VerticalCurvedList"/>
    <dgm:cxn modelId="{1203BB3E-CDA6-4072-97BA-4B4F2C810826}" type="presOf" srcId="{B7ABAEB4-EE64-4CA9-914B-FC8986CC86EF}" destId="{1CCA53B4-81EC-4476-80BA-2D63D079EE99}" srcOrd="0" destOrd="0" presId="urn:microsoft.com/office/officeart/2008/layout/VerticalCurvedList"/>
    <dgm:cxn modelId="{75CEA6AD-B86F-48E7-9D4B-BD117D7BEEFB}" type="presOf" srcId="{93862AAD-A68F-4CDE-9EA9-46C19F83149D}" destId="{8EADF93E-2E30-437E-A004-8E406C6FB46E}" srcOrd="0" destOrd="0" presId="urn:microsoft.com/office/officeart/2008/layout/VerticalCurvedList"/>
    <dgm:cxn modelId="{B44B0161-980E-46E0-BEA0-5393AD69BFE8}" srcId="{FD6532FE-88E2-4E72-AF0D-35D8459F3C6E}" destId="{7CA888DF-9F60-4424-8ABE-D28EDB33D7E9}" srcOrd="1" destOrd="0" parTransId="{6E4A1656-DC36-4506-BE7A-1D9C0AB856F4}" sibTransId="{58E77828-5A8C-42FD-9D2F-64AEC03D42EF}"/>
    <dgm:cxn modelId="{4657EBF9-A9B3-46E8-81E5-F87C0C9DFCB5}" srcId="{FD6532FE-88E2-4E72-AF0D-35D8459F3C6E}" destId="{93862AAD-A68F-4CDE-9EA9-46C19F83149D}" srcOrd="3" destOrd="0" parTransId="{D3FE4765-C10A-4F2E-A3C8-E1462476FBC7}" sibTransId="{5374FC01-2E1D-4A16-B8FF-69625E7CA8E6}"/>
    <dgm:cxn modelId="{4EA32C65-32CA-444C-A108-D7F6CFBF7DCE}" srcId="{FD6532FE-88E2-4E72-AF0D-35D8459F3C6E}" destId="{B97D4404-9DE7-4C08-9AC0-EC14E5B973B9}" srcOrd="0" destOrd="0" parTransId="{281A35DF-7C72-4FBB-900D-492C35315BE9}" sibTransId="{B7ABAEB4-EE64-4CA9-914B-FC8986CC86EF}"/>
    <dgm:cxn modelId="{1C8591C3-1E15-4B6A-B4E2-FCEFAC36E77D}" srcId="{FD6532FE-88E2-4E72-AF0D-35D8459F3C6E}" destId="{07BB4E18-E5CE-42F8-AA8B-E6E956114790}" srcOrd="2" destOrd="0" parTransId="{83FD721D-ED78-4129-938A-9D2AAF811E04}" sibTransId="{AFCFE107-85EC-419D-BAA1-4BF3C37A87C9}"/>
    <dgm:cxn modelId="{2AD7FF49-EEE7-4A0A-8459-5E58FDAB8E68}" type="presParOf" srcId="{FA82A471-E1DF-443D-8A3B-CD3C2B7DCDDE}" destId="{6825E589-F426-4A52-9E07-621354C1BB82}" srcOrd="0" destOrd="0" presId="urn:microsoft.com/office/officeart/2008/layout/VerticalCurvedList"/>
    <dgm:cxn modelId="{A836C301-72E8-4E73-802D-211C04E28AEA}" type="presParOf" srcId="{6825E589-F426-4A52-9E07-621354C1BB82}" destId="{A94B969E-E2E1-42A2-ADE2-F271A81E1086}" srcOrd="0" destOrd="0" presId="urn:microsoft.com/office/officeart/2008/layout/VerticalCurvedList"/>
    <dgm:cxn modelId="{3BA39C92-673C-493B-B8ED-6C52456050D0}" type="presParOf" srcId="{A94B969E-E2E1-42A2-ADE2-F271A81E1086}" destId="{4BE6F5A6-492A-4229-BBDD-558D4CF963E4}" srcOrd="0" destOrd="0" presId="urn:microsoft.com/office/officeart/2008/layout/VerticalCurvedList"/>
    <dgm:cxn modelId="{C9930FF3-D1F0-4950-BAB1-AC5B260916BB}" type="presParOf" srcId="{A94B969E-E2E1-42A2-ADE2-F271A81E1086}" destId="{1CCA53B4-81EC-4476-80BA-2D63D079EE99}" srcOrd="1" destOrd="0" presId="urn:microsoft.com/office/officeart/2008/layout/VerticalCurvedList"/>
    <dgm:cxn modelId="{4CBCA2ED-C719-437E-B26C-0EB5E0A3F2F7}" type="presParOf" srcId="{A94B969E-E2E1-42A2-ADE2-F271A81E1086}" destId="{331889BA-3810-4CF4-B44E-3E2256D48DD8}" srcOrd="2" destOrd="0" presId="urn:microsoft.com/office/officeart/2008/layout/VerticalCurvedList"/>
    <dgm:cxn modelId="{458747E8-0AE7-4A5F-85C8-6B8091FA4D5B}" type="presParOf" srcId="{A94B969E-E2E1-42A2-ADE2-F271A81E1086}" destId="{B3FDB01D-B6CE-43EA-8870-66B1FB0EED97}" srcOrd="3" destOrd="0" presId="urn:microsoft.com/office/officeart/2008/layout/VerticalCurvedList"/>
    <dgm:cxn modelId="{6C0822F5-68BE-4709-93F7-21DEAE3E26D0}" type="presParOf" srcId="{6825E589-F426-4A52-9E07-621354C1BB82}" destId="{85713AFA-C062-472C-BE78-20F1FBDBE82F}" srcOrd="1" destOrd="0" presId="urn:microsoft.com/office/officeart/2008/layout/VerticalCurvedList"/>
    <dgm:cxn modelId="{613A13D9-50AF-44DE-AACE-C7753F43696E}" type="presParOf" srcId="{6825E589-F426-4A52-9E07-621354C1BB82}" destId="{5A2C41F4-D830-4500-86E4-40A76C1D4B67}" srcOrd="2" destOrd="0" presId="urn:microsoft.com/office/officeart/2008/layout/VerticalCurvedList"/>
    <dgm:cxn modelId="{8E04B0A9-056F-47D6-BB31-96317D12A7BC}" type="presParOf" srcId="{5A2C41F4-D830-4500-86E4-40A76C1D4B67}" destId="{A9C85EE9-043E-4808-AD3E-1A167ED94304}" srcOrd="0" destOrd="0" presId="urn:microsoft.com/office/officeart/2008/layout/VerticalCurvedList"/>
    <dgm:cxn modelId="{F9D7F549-C99D-4EAC-B52B-FF9F9C60F05E}" type="presParOf" srcId="{6825E589-F426-4A52-9E07-621354C1BB82}" destId="{B39DFBB3-1CCC-4C84-B44E-9FB748457027}" srcOrd="3" destOrd="0" presId="urn:microsoft.com/office/officeart/2008/layout/VerticalCurvedList"/>
    <dgm:cxn modelId="{E736A6B1-3F71-47FD-8C2B-8CFF4424DAB0}" type="presParOf" srcId="{6825E589-F426-4A52-9E07-621354C1BB82}" destId="{26DCEAB7-8728-4F1B-9CA5-DAFACB95F84F}" srcOrd="4" destOrd="0" presId="urn:microsoft.com/office/officeart/2008/layout/VerticalCurvedList"/>
    <dgm:cxn modelId="{D1AD0015-0FCF-4153-80CA-C37D5BACF029}" type="presParOf" srcId="{26DCEAB7-8728-4F1B-9CA5-DAFACB95F84F}" destId="{EB5E6473-C738-44DE-B85D-AF8CA74BC8FD}" srcOrd="0" destOrd="0" presId="urn:microsoft.com/office/officeart/2008/layout/VerticalCurvedList"/>
    <dgm:cxn modelId="{AA05EBA1-52C8-4B26-B4A4-B0C4E7FCDCE9}" type="presParOf" srcId="{6825E589-F426-4A52-9E07-621354C1BB82}" destId="{F52007FB-562B-4D41-8A3D-D367DBC05EE2}" srcOrd="5" destOrd="0" presId="urn:microsoft.com/office/officeart/2008/layout/VerticalCurvedList"/>
    <dgm:cxn modelId="{FFEEB571-5952-4635-814D-0ACF20497C20}" type="presParOf" srcId="{6825E589-F426-4A52-9E07-621354C1BB82}" destId="{BFE3839A-C54F-4A8A-98D7-686E629C6F21}" srcOrd="6" destOrd="0" presId="urn:microsoft.com/office/officeart/2008/layout/VerticalCurvedList"/>
    <dgm:cxn modelId="{A8D58ECD-7F4B-4410-A9E2-3101150E5B1B}" type="presParOf" srcId="{BFE3839A-C54F-4A8A-98D7-686E629C6F21}" destId="{F36DC0A3-E122-454F-A61A-20ACB2B85257}" srcOrd="0" destOrd="0" presId="urn:microsoft.com/office/officeart/2008/layout/VerticalCurvedList"/>
    <dgm:cxn modelId="{C073627F-624F-49F4-A8D4-5A42F6C1E7E6}" type="presParOf" srcId="{6825E589-F426-4A52-9E07-621354C1BB82}" destId="{8EADF93E-2E30-437E-A004-8E406C6FB46E}" srcOrd="7" destOrd="0" presId="urn:microsoft.com/office/officeart/2008/layout/VerticalCurvedList"/>
    <dgm:cxn modelId="{6DA7FA21-6011-40F0-BB59-9ACD20EBCC63}" type="presParOf" srcId="{6825E589-F426-4A52-9E07-621354C1BB82}" destId="{566B7A92-86C2-4BD7-AF2A-86FC2A9A0343}" srcOrd="8" destOrd="0" presId="urn:microsoft.com/office/officeart/2008/layout/VerticalCurvedList"/>
    <dgm:cxn modelId="{10F40F08-15FA-4D1E-9EF3-A0D74CBB65D6}" type="presParOf" srcId="{566B7A92-86C2-4BD7-AF2A-86FC2A9A0343}" destId="{B6D79B57-A0D6-4F80-8D67-99B08340E9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22078-E76D-49CF-9DF6-821EA3AAE0B6}">
      <dsp:nvSpPr>
        <dsp:cNvPr id="0" name=""/>
        <dsp:cNvSpPr/>
      </dsp:nvSpPr>
      <dsp:spPr>
        <a:xfrm rot="5400000">
          <a:off x="1853506" y="192449"/>
          <a:ext cx="1621984" cy="4261249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40000"/>
            <a:lumOff val="60000"/>
            <a:alpha val="89804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F7C9F-C966-44FE-BF6B-CAF59C01E803}">
      <dsp:nvSpPr>
        <dsp:cNvPr id="0" name=""/>
        <dsp:cNvSpPr/>
      </dsp:nvSpPr>
      <dsp:spPr>
        <a:xfrm>
          <a:off x="840455" y="1748257"/>
          <a:ext cx="4014313" cy="1708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Schuljahr 2019/2020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HS-Abschlussprüfung neu </a:t>
          </a:r>
          <a:b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(Niveau G2)</a:t>
          </a:r>
        </a:p>
      </dsp:txBody>
      <dsp:txXfrm>
        <a:off x="840455" y="1748257"/>
        <a:ext cx="4014313" cy="1708126"/>
      </dsp:txXfrm>
    </dsp:sp>
    <dsp:sp modelId="{DBF263F8-B2B4-4018-8193-4FFE800585A0}">
      <dsp:nvSpPr>
        <dsp:cNvPr id="0" name=""/>
        <dsp:cNvSpPr/>
      </dsp:nvSpPr>
      <dsp:spPr>
        <a:xfrm>
          <a:off x="4010321" y="1013290"/>
          <a:ext cx="373580" cy="398806"/>
        </a:xfrm>
        <a:prstGeom prst="triangle">
          <a:avLst>
            <a:gd name="adj" fmla="val 10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D7A4B-3573-4CB6-8624-920A48DC8C75}">
      <dsp:nvSpPr>
        <dsp:cNvPr id="0" name=""/>
        <dsp:cNvSpPr/>
      </dsp:nvSpPr>
      <dsp:spPr>
        <a:xfrm rot="5400000">
          <a:off x="5578103" y="-1298069"/>
          <a:ext cx="1959686" cy="4152201"/>
        </a:xfrm>
        <a:prstGeom prst="corner">
          <a:avLst>
            <a:gd name="adj1" fmla="val 16120"/>
            <a:gd name="adj2" fmla="val 16110"/>
          </a:avLst>
        </a:prstGeom>
        <a:solidFill>
          <a:srgbClr val="79B4D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EF644-4FC4-41EB-A61A-071604D4E47E}">
      <dsp:nvSpPr>
        <dsp:cNvPr id="0" name=""/>
        <dsp:cNvSpPr/>
      </dsp:nvSpPr>
      <dsp:spPr>
        <a:xfrm>
          <a:off x="4759448" y="147286"/>
          <a:ext cx="3941829" cy="217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Schuljahr 2020/2021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RS-Abschlussprüfung neu</a:t>
          </a:r>
        </a:p>
        <a:p>
          <a:pPr marL="0"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(Niveau M3)</a:t>
          </a:r>
        </a:p>
        <a:p>
          <a:pPr marL="0"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WRS</a:t>
          </a:r>
          <a:r>
            <a:rPr lang="de-DE" sz="1800" kern="1200" dirty="0">
              <a:latin typeface="Arial" panose="020B0604020202020204" pitchFamily="34" charset="0"/>
              <a:cs typeface="Arial" panose="020B0604020202020204" pitchFamily="34" charset="0"/>
            </a:rPr>
            <a:t>-Abschlussprüfung neu </a:t>
          </a:r>
          <a:r>
            <a:rPr lang="de-DE" sz="1800" b="1" kern="1200" dirty="0">
              <a:latin typeface="Arial" panose="020B0604020202020204" pitchFamily="34" charset="0"/>
              <a:cs typeface="Arial" panose="020B0604020202020204" pitchFamily="34" charset="0"/>
            </a:rPr>
            <a:t>(Niveau G3)</a:t>
          </a:r>
        </a:p>
      </dsp:txBody>
      <dsp:txXfrm>
        <a:off x="4759448" y="147286"/>
        <a:ext cx="3941829" cy="2175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8E447-5E68-422C-9CC1-B95DABF581FF}">
      <dsp:nvSpPr>
        <dsp:cNvPr id="0" name=""/>
        <dsp:cNvSpPr/>
      </dsp:nvSpPr>
      <dsp:spPr>
        <a:xfrm>
          <a:off x="4" y="0"/>
          <a:ext cx="8484946" cy="4525963"/>
        </a:xfrm>
        <a:prstGeom prst="rightArrow">
          <a:avLst/>
        </a:prstGeom>
        <a:solidFill>
          <a:srgbClr val="FE023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1E4A6-7369-4B62-8861-EE06A00C5AE7}">
      <dsp:nvSpPr>
        <dsp:cNvPr id="0" name=""/>
        <dsp:cNvSpPr/>
      </dsp:nvSpPr>
      <dsp:spPr>
        <a:xfrm>
          <a:off x="2284497" y="0"/>
          <a:ext cx="2114221" cy="211454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5F5F5F">
            <a:lumMod val="60000"/>
            <a:lumOff val="40000"/>
          </a:srgbClr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456DB-2621-483F-8C57-A3C473A9DE7F}">
      <dsp:nvSpPr>
        <dsp:cNvPr id="0" name=""/>
        <dsp:cNvSpPr/>
      </dsp:nvSpPr>
      <dsp:spPr>
        <a:xfrm>
          <a:off x="2751810" y="763414"/>
          <a:ext cx="1174832" cy="587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>
              <a:solidFill>
                <a:srgbClr val="FFFDE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</a:t>
          </a:r>
        </a:p>
      </dsp:txBody>
      <dsp:txXfrm>
        <a:off x="2751810" y="763414"/>
        <a:ext cx="1174832" cy="587275"/>
      </dsp:txXfrm>
    </dsp:sp>
    <dsp:sp modelId="{1DBBFE65-1D8F-488E-A87A-0B99E74ADD57}">
      <dsp:nvSpPr>
        <dsp:cNvPr id="0" name=""/>
        <dsp:cNvSpPr/>
      </dsp:nvSpPr>
      <dsp:spPr>
        <a:xfrm>
          <a:off x="1697280" y="1214962"/>
          <a:ext cx="2114221" cy="211454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79B4D3"/>
        </a:solidFill>
        <a:ln w="19050" cap="flat" cmpd="sng" algn="ctr">
          <a:solidFill>
            <a:srgbClr val="FFFDE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55087-B7FF-45C9-9E87-71049A9D15F6}">
      <dsp:nvSpPr>
        <dsp:cNvPr id="0" name=""/>
        <dsp:cNvSpPr/>
      </dsp:nvSpPr>
      <dsp:spPr>
        <a:xfrm>
          <a:off x="2166974" y="1985404"/>
          <a:ext cx="1174832" cy="587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>
              <a:solidFill>
                <a:srgbClr val="FFFDE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</a:t>
          </a:r>
        </a:p>
      </dsp:txBody>
      <dsp:txXfrm>
        <a:off x="2166974" y="1985404"/>
        <a:ext cx="1174832" cy="587275"/>
      </dsp:txXfrm>
    </dsp:sp>
    <dsp:sp modelId="{3AB1E353-88C2-49A3-B068-33443B3AA6A5}">
      <dsp:nvSpPr>
        <dsp:cNvPr id="0" name=""/>
        <dsp:cNvSpPr/>
      </dsp:nvSpPr>
      <dsp:spPr>
        <a:xfrm>
          <a:off x="2434974" y="2575315"/>
          <a:ext cx="1816444" cy="181717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59AF8F"/>
        </a:solidFill>
        <a:ln w="19050" cap="flat" cmpd="sng" algn="ctr">
          <a:solidFill>
            <a:srgbClr val="FFFDE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DE9DB-5635-4BDA-B87E-5B84B0F6BC9C}">
      <dsp:nvSpPr>
        <dsp:cNvPr id="0" name=""/>
        <dsp:cNvSpPr/>
      </dsp:nvSpPr>
      <dsp:spPr>
        <a:xfrm>
          <a:off x="2754589" y="3209151"/>
          <a:ext cx="1174832" cy="587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>
              <a:solidFill>
                <a:srgbClr val="FFFDE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</a:t>
          </a:r>
        </a:p>
      </dsp:txBody>
      <dsp:txXfrm>
        <a:off x="2754589" y="3209151"/>
        <a:ext cx="1174832" cy="587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25271-D010-4442-B36F-088772B8386F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rgbClr val="FF6D6D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79B4D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C97C0-8F21-4173-96B1-40CFD534DB8D}">
      <dsp:nvSpPr>
        <dsp:cNvPr id="0" name=""/>
        <dsp:cNvSpPr/>
      </dsp:nvSpPr>
      <dsp:spPr>
        <a:xfrm>
          <a:off x="0" y="0"/>
          <a:ext cx="1645920" cy="3773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500" kern="1200" dirty="0">
            <a:solidFill>
              <a:srgbClr val="0070C0"/>
            </a:solidFill>
            <a:latin typeface="Georgia"/>
            <a:ea typeface="+mn-ea"/>
            <a:cs typeface="+mn-cs"/>
          </a:endParaRPr>
        </a:p>
      </dsp:txBody>
      <dsp:txXfrm>
        <a:off x="0" y="0"/>
        <a:ext cx="1645920" cy="3773016"/>
      </dsp:txXfrm>
    </dsp:sp>
    <dsp:sp modelId="{A93AF091-F26E-4185-A9D5-CB3B92FEF280}">
      <dsp:nvSpPr>
        <dsp:cNvPr id="0" name=""/>
        <dsp:cNvSpPr/>
      </dsp:nvSpPr>
      <dsp:spPr>
        <a:xfrm>
          <a:off x="1769364" y="58953"/>
          <a:ext cx="6460236" cy="1179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Prüfung einzeln oder zu zweit</a:t>
          </a:r>
        </a:p>
      </dsp:txBody>
      <dsp:txXfrm>
        <a:off x="1769364" y="58953"/>
        <a:ext cx="6460236" cy="1179067"/>
      </dsp:txXfrm>
    </dsp:sp>
    <dsp:sp modelId="{181DD49B-83C9-4CFA-8565-8568645EF61E}">
      <dsp:nvSpPr>
        <dsp:cNvPr id="0" name=""/>
        <dsp:cNvSpPr/>
      </dsp:nvSpPr>
      <dsp:spPr>
        <a:xfrm>
          <a:off x="1645920" y="968962"/>
          <a:ext cx="6583680" cy="0"/>
        </a:xfrm>
        <a:prstGeom prst="line">
          <a:avLst/>
        </a:prstGeom>
        <a:solidFill>
          <a:srgbClr val="FF6D6D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59AF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B85F2-4B24-4EF2-858A-B5FE17C7D0E3}">
      <dsp:nvSpPr>
        <dsp:cNvPr id="0" name=""/>
        <dsp:cNvSpPr/>
      </dsp:nvSpPr>
      <dsp:spPr>
        <a:xfrm>
          <a:off x="1769364" y="1044323"/>
          <a:ext cx="6460236" cy="1179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praktischer Teil innerhalb 6 bis 9 Unterrichtsstunden (Fachlehrkraft)</a:t>
          </a:r>
        </a:p>
      </dsp:txBody>
      <dsp:txXfrm>
        <a:off x="1769364" y="1044323"/>
        <a:ext cx="6460236" cy="1179067"/>
      </dsp:txXfrm>
    </dsp:sp>
    <dsp:sp modelId="{0BA88FFC-B5BA-4967-943C-E947F181BED6}">
      <dsp:nvSpPr>
        <dsp:cNvPr id="0" name=""/>
        <dsp:cNvSpPr/>
      </dsp:nvSpPr>
      <dsp:spPr>
        <a:xfrm>
          <a:off x="1645920" y="1974841"/>
          <a:ext cx="6583680" cy="0"/>
        </a:xfrm>
        <a:prstGeom prst="line">
          <a:avLst/>
        </a:prstGeom>
        <a:solidFill>
          <a:srgbClr val="FF6D6D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79B4D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4F05A-CE9C-4044-8310-010E8E905982}">
      <dsp:nvSpPr>
        <dsp:cNvPr id="0" name=""/>
        <dsp:cNvSpPr/>
      </dsp:nvSpPr>
      <dsp:spPr>
        <a:xfrm>
          <a:off x="1761934" y="2073920"/>
          <a:ext cx="6460236" cy="1179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15 Minuten Prüfungsgespräch zum praktischen Teil (Fachlehrkraft und weitere Lehrkraft)</a:t>
          </a:r>
        </a:p>
      </dsp:txBody>
      <dsp:txXfrm>
        <a:off x="1761934" y="2073920"/>
        <a:ext cx="6460236" cy="1179067"/>
      </dsp:txXfrm>
    </dsp:sp>
    <dsp:sp modelId="{717B2A57-49E6-4EBE-B291-0275D85A4832}">
      <dsp:nvSpPr>
        <dsp:cNvPr id="0" name=""/>
        <dsp:cNvSpPr/>
      </dsp:nvSpPr>
      <dsp:spPr>
        <a:xfrm>
          <a:off x="1645920" y="3043379"/>
          <a:ext cx="6583680" cy="0"/>
        </a:xfrm>
        <a:prstGeom prst="line">
          <a:avLst/>
        </a:prstGeom>
        <a:solidFill>
          <a:srgbClr val="FF6D6D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59AF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A53B4-81EC-4476-80BA-2D63D079EE99}">
      <dsp:nvSpPr>
        <dsp:cNvPr id="0" name=""/>
        <dsp:cNvSpPr/>
      </dsp:nvSpPr>
      <dsp:spPr>
        <a:xfrm>
          <a:off x="-4417708" y="-677556"/>
          <a:ext cx="5262996" cy="5262996"/>
        </a:xfrm>
        <a:prstGeom prst="blockArc">
          <a:avLst>
            <a:gd name="adj1" fmla="val 18900000"/>
            <a:gd name="adj2" fmla="val 2700000"/>
            <a:gd name="adj3" fmla="val 410"/>
          </a:avLst>
        </a:prstGeom>
        <a:noFill/>
        <a:ln w="19050" cap="flat" cmpd="sng" algn="ctr">
          <a:solidFill>
            <a:srgbClr val="BF0000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13AFA-C062-472C-BE78-20F1FBDBE82F}">
      <dsp:nvSpPr>
        <dsp:cNvPr id="0" name=""/>
        <dsp:cNvSpPr/>
      </dsp:nvSpPr>
      <dsp:spPr>
        <a:xfrm>
          <a:off x="442798" y="290223"/>
          <a:ext cx="6633272" cy="621617"/>
        </a:xfrm>
        <a:prstGeom prst="rect">
          <a:avLst/>
        </a:prstGeom>
        <a:solidFill>
          <a:srgbClr val="BF0000">
            <a:shade val="8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FFDE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19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FFFDE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Einzel- oder Gruppenprüfung</a:t>
          </a:r>
        </a:p>
      </dsp:txBody>
      <dsp:txXfrm>
        <a:off x="442798" y="290223"/>
        <a:ext cx="6633272" cy="621617"/>
      </dsp:txXfrm>
    </dsp:sp>
    <dsp:sp modelId="{A9C85EE9-043E-4808-AD3E-1A167ED94304}">
      <dsp:nvSpPr>
        <dsp:cNvPr id="0" name=""/>
        <dsp:cNvSpPr/>
      </dsp:nvSpPr>
      <dsp:spPr>
        <a:xfrm>
          <a:off x="67055" y="225289"/>
          <a:ext cx="751486" cy="751486"/>
        </a:xfrm>
        <a:prstGeom prst="ellipse">
          <a:avLst/>
        </a:prstGeom>
        <a:solidFill>
          <a:srgbClr val="FFFDE9"/>
        </a:solidFill>
        <a:ln w="19050" cap="flat" cmpd="sng" algn="ctr">
          <a:solidFill>
            <a:srgbClr val="BF00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DFBB3-1CCC-4C84-B44E-9FB748457027}">
      <dsp:nvSpPr>
        <dsp:cNvPr id="0" name=""/>
        <dsp:cNvSpPr/>
      </dsp:nvSpPr>
      <dsp:spPr>
        <a:xfrm>
          <a:off x="787474" y="1152280"/>
          <a:ext cx="6288596" cy="701383"/>
        </a:xfrm>
        <a:prstGeom prst="rect">
          <a:avLst/>
        </a:prstGeom>
        <a:solidFill>
          <a:srgbClr val="BF0000">
            <a:shade val="80000"/>
            <a:hueOff val="0"/>
            <a:satOff val="-18935"/>
            <a:lumOff val="12352"/>
            <a:alphaOff val="0"/>
          </a:srgbClr>
        </a:solidFill>
        <a:ln w="19050" cap="flat" cmpd="sng" algn="ctr">
          <a:solidFill>
            <a:srgbClr val="FFFDE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194" tIns="45720" rIns="45720" bIns="45720" numCol="1" spcCol="1270" anchor="ctr" anchorCtr="0">
          <a:noAutofit/>
        </a:bodyPr>
        <a:lstStyle/>
        <a:p>
          <a:pPr marL="0" marR="0" lvl="0" indent="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de-DE" sz="1800" kern="1200" dirty="0">
              <a:solidFill>
                <a:srgbClr val="FFFDE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Möglichkeit der Benennung eines Schwerpunktthemas von der Schülerin/dem Schüler</a:t>
          </a:r>
        </a:p>
      </dsp:txBody>
      <dsp:txXfrm>
        <a:off x="787474" y="1152280"/>
        <a:ext cx="6288596" cy="701383"/>
      </dsp:txXfrm>
    </dsp:sp>
    <dsp:sp modelId="{EB5E6473-C738-44DE-B85D-AF8CA74BC8FD}">
      <dsp:nvSpPr>
        <dsp:cNvPr id="0" name=""/>
        <dsp:cNvSpPr/>
      </dsp:nvSpPr>
      <dsp:spPr>
        <a:xfrm>
          <a:off x="411731" y="1127229"/>
          <a:ext cx="751486" cy="751486"/>
        </a:xfrm>
        <a:prstGeom prst="ellipse">
          <a:avLst/>
        </a:prstGeom>
        <a:solidFill>
          <a:srgbClr val="FFFDE9"/>
        </a:solidFill>
        <a:ln w="19050" cap="flat" cmpd="sng" algn="ctr">
          <a:solidFill>
            <a:srgbClr val="BF0000">
              <a:shade val="80000"/>
              <a:hueOff val="0"/>
              <a:satOff val="-18935"/>
              <a:lumOff val="12352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007FB-562B-4D41-8A3D-D367DBC05EE2}">
      <dsp:nvSpPr>
        <dsp:cNvPr id="0" name=""/>
        <dsp:cNvSpPr/>
      </dsp:nvSpPr>
      <dsp:spPr>
        <a:xfrm>
          <a:off x="787474" y="2054217"/>
          <a:ext cx="6288596" cy="701389"/>
        </a:xfrm>
        <a:prstGeom prst="rect">
          <a:avLst/>
        </a:prstGeom>
        <a:solidFill>
          <a:srgbClr val="BF0000">
            <a:shade val="80000"/>
            <a:hueOff val="0"/>
            <a:satOff val="-37869"/>
            <a:lumOff val="24703"/>
            <a:alphaOff val="0"/>
          </a:srgbClr>
        </a:solidFill>
        <a:ln w="19050" cap="flat" cmpd="sng" algn="ctr">
          <a:solidFill>
            <a:srgbClr val="FFFDE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194" tIns="45720" rIns="45720" bIns="457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FFFDE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Aufgaben von Fachlehrkraft gestellt; Leiter/in Fachausschuss kann erweitern oder einschränken.</a:t>
          </a:r>
        </a:p>
      </dsp:txBody>
      <dsp:txXfrm>
        <a:off x="787474" y="2054217"/>
        <a:ext cx="6288596" cy="701389"/>
      </dsp:txXfrm>
    </dsp:sp>
    <dsp:sp modelId="{F36DC0A3-E122-454F-A61A-20ACB2B85257}">
      <dsp:nvSpPr>
        <dsp:cNvPr id="0" name=""/>
        <dsp:cNvSpPr/>
      </dsp:nvSpPr>
      <dsp:spPr>
        <a:xfrm>
          <a:off x="411731" y="2029168"/>
          <a:ext cx="751486" cy="751486"/>
        </a:xfrm>
        <a:prstGeom prst="ellipse">
          <a:avLst/>
        </a:prstGeom>
        <a:solidFill>
          <a:srgbClr val="FFFDE9"/>
        </a:solidFill>
        <a:ln w="19050" cap="flat" cmpd="sng" algn="ctr">
          <a:solidFill>
            <a:srgbClr val="BF0000">
              <a:shade val="80000"/>
              <a:hueOff val="0"/>
              <a:satOff val="-37869"/>
              <a:lumOff val="2470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DF93E-2E30-437E-A004-8E406C6FB46E}">
      <dsp:nvSpPr>
        <dsp:cNvPr id="0" name=""/>
        <dsp:cNvSpPr/>
      </dsp:nvSpPr>
      <dsp:spPr>
        <a:xfrm>
          <a:off x="442798" y="3006257"/>
          <a:ext cx="6633272" cy="601188"/>
        </a:xfrm>
        <a:prstGeom prst="rect">
          <a:avLst/>
        </a:prstGeom>
        <a:solidFill>
          <a:srgbClr val="AD0000"/>
        </a:solidFill>
        <a:ln w="19050" cap="flat" cmpd="sng" algn="ctr">
          <a:solidFill>
            <a:srgbClr val="FFFDE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194" tIns="45720" rIns="45720" bIns="457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FFFDE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Dauer: etwa 15 Minuten</a:t>
          </a:r>
        </a:p>
      </dsp:txBody>
      <dsp:txXfrm>
        <a:off x="442798" y="3006257"/>
        <a:ext cx="6633272" cy="601188"/>
      </dsp:txXfrm>
    </dsp:sp>
    <dsp:sp modelId="{B6D79B57-A0D6-4F80-8D67-99B08340E9C2}">
      <dsp:nvSpPr>
        <dsp:cNvPr id="0" name=""/>
        <dsp:cNvSpPr/>
      </dsp:nvSpPr>
      <dsp:spPr>
        <a:xfrm>
          <a:off x="67055" y="2931108"/>
          <a:ext cx="751486" cy="751486"/>
        </a:xfrm>
        <a:prstGeom prst="ellipse">
          <a:avLst/>
        </a:prstGeom>
        <a:solidFill>
          <a:srgbClr val="FFFDE9"/>
        </a:solidFill>
        <a:ln w="19050" cap="flat" cmpd="sng" algn="ctr">
          <a:solidFill>
            <a:srgbClr val="BF0000">
              <a:shade val="80000"/>
              <a:hueOff val="0"/>
              <a:satOff val="-56804"/>
              <a:lumOff val="3705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48028" y="584814"/>
            <a:ext cx="1445392" cy="15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48028" y="9350584"/>
            <a:ext cx="2392430" cy="15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Vortragender, Anlass, 1. Dezember 2004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98778" y="9350584"/>
            <a:ext cx="602660" cy="15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19EB9807-68B1-452B-90AB-A40109B4974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5589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48028" y="333262"/>
            <a:ext cx="1445392" cy="15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TITEL DES VORTRAGS</a:t>
            </a:r>
          </a:p>
        </p:txBody>
      </p:sp>
      <p:sp>
        <p:nvSpPr>
          <p:cNvPr id="205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8028" y="4758610"/>
            <a:ext cx="4592108" cy="450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Textformatierung des Masters zu bearbeiten.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23812" y="9561330"/>
            <a:ext cx="2392430" cy="15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Vortragender, Anlass, 1. Dezember 2004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05228" y="9561330"/>
            <a:ext cx="602660" cy="15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2C0186B3-C1F2-4862-9A38-FB0D7E3EE11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5300268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8640960" cy="3429000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AB94-8448-466E-9957-D198BCA76F48}" type="datetime1">
              <a:rPr lang="de-DE" smtClean="0"/>
              <a:t>06.10.2021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	www.km-bw.de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923506" y="6381750"/>
            <a:ext cx="1296987" cy="431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6056" y="2992363"/>
            <a:ext cx="3816424" cy="364629"/>
          </a:xfrm>
          <a:custGeom>
            <a:avLst/>
            <a:gdLst>
              <a:gd name="connsiteX0" fmla="*/ 0 w 3749328"/>
              <a:gd name="connsiteY0" fmla="*/ 0 h 355104"/>
              <a:gd name="connsiteX1" fmla="*/ 3749328 w 3749328"/>
              <a:gd name="connsiteY1" fmla="*/ 0 h 355104"/>
              <a:gd name="connsiteX2" fmla="*/ 3749328 w 3749328"/>
              <a:gd name="connsiteY2" fmla="*/ 355104 h 355104"/>
              <a:gd name="connsiteX3" fmla="*/ 0 w 3749328"/>
              <a:gd name="connsiteY3" fmla="*/ 355104 h 355104"/>
              <a:gd name="connsiteX4" fmla="*/ 0 w 3749328"/>
              <a:gd name="connsiteY4" fmla="*/ 0 h 355104"/>
              <a:gd name="connsiteX0" fmla="*/ 361950 w 3749328"/>
              <a:gd name="connsiteY0" fmla="*/ 0 h 364629"/>
              <a:gd name="connsiteX1" fmla="*/ 3749328 w 3749328"/>
              <a:gd name="connsiteY1" fmla="*/ 9525 h 364629"/>
              <a:gd name="connsiteX2" fmla="*/ 3749328 w 3749328"/>
              <a:gd name="connsiteY2" fmla="*/ 364629 h 364629"/>
              <a:gd name="connsiteX3" fmla="*/ 0 w 3749328"/>
              <a:gd name="connsiteY3" fmla="*/ 364629 h 364629"/>
              <a:gd name="connsiteX4" fmla="*/ 361950 w 3749328"/>
              <a:gd name="connsiteY4" fmla="*/ 0 h 36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328" h="364629">
                <a:moveTo>
                  <a:pt x="361950" y="0"/>
                </a:moveTo>
                <a:lnTo>
                  <a:pt x="3749328" y="9525"/>
                </a:lnTo>
                <a:lnTo>
                  <a:pt x="3749328" y="364629"/>
                </a:lnTo>
                <a:lnTo>
                  <a:pt x="0" y="364629"/>
                </a:lnTo>
                <a:lnTo>
                  <a:pt x="361950" y="0"/>
                </a:lnTo>
                <a:close/>
              </a:path>
            </a:pathLst>
          </a:custGeom>
          <a:solidFill>
            <a:srgbClr val="FE023E"/>
          </a:solidFill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49499119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und zwei Rei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8640960" cy="3429000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AB94-8448-466E-9957-D198BCA76F48}" type="datetime1">
              <a:rPr lang="de-DE" smtClean="0"/>
              <a:t>06.10.2021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	www.km-bw.de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923506" y="6381750"/>
            <a:ext cx="1296987" cy="431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948263" y="2992363"/>
            <a:ext cx="1944216" cy="364629"/>
          </a:xfrm>
          <a:custGeom>
            <a:avLst/>
            <a:gdLst>
              <a:gd name="connsiteX0" fmla="*/ 0 w 3749328"/>
              <a:gd name="connsiteY0" fmla="*/ 0 h 355104"/>
              <a:gd name="connsiteX1" fmla="*/ 3749328 w 3749328"/>
              <a:gd name="connsiteY1" fmla="*/ 0 h 355104"/>
              <a:gd name="connsiteX2" fmla="*/ 3749328 w 3749328"/>
              <a:gd name="connsiteY2" fmla="*/ 355104 h 355104"/>
              <a:gd name="connsiteX3" fmla="*/ 0 w 3749328"/>
              <a:gd name="connsiteY3" fmla="*/ 355104 h 355104"/>
              <a:gd name="connsiteX4" fmla="*/ 0 w 3749328"/>
              <a:gd name="connsiteY4" fmla="*/ 0 h 355104"/>
              <a:gd name="connsiteX0" fmla="*/ 361950 w 3749328"/>
              <a:gd name="connsiteY0" fmla="*/ 0 h 364629"/>
              <a:gd name="connsiteX1" fmla="*/ 3749328 w 3749328"/>
              <a:gd name="connsiteY1" fmla="*/ 9525 h 364629"/>
              <a:gd name="connsiteX2" fmla="*/ 3749328 w 3749328"/>
              <a:gd name="connsiteY2" fmla="*/ 364629 h 364629"/>
              <a:gd name="connsiteX3" fmla="*/ 0 w 3749328"/>
              <a:gd name="connsiteY3" fmla="*/ 364629 h 364629"/>
              <a:gd name="connsiteX4" fmla="*/ 361950 w 3749328"/>
              <a:gd name="connsiteY4" fmla="*/ 0 h 36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328" h="364629">
                <a:moveTo>
                  <a:pt x="361950" y="0"/>
                </a:moveTo>
                <a:lnTo>
                  <a:pt x="3749328" y="9525"/>
                </a:lnTo>
                <a:lnTo>
                  <a:pt x="3749328" y="364629"/>
                </a:lnTo>
                <a:lnTo>
                  <a:pt x="0" y="364629"/>
                </a:lnTo>
                <a:lnTo>
                  <a:pt x="361950" y="0"/>
                </a:lnTo>
                <a:close/>
              </a:path>
            </a:pathLst>
          </a:custGeom>
          <a:solidFill>
            <a:srgbClr val="FE023E"/>
          </a:solidFill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altLang="de-DE" dirty="0"/>
              <a:t>Thema</a:t>
            </a: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4845892" y="2992363"/>
            <a:ext cx="2102371" cy="364629"/>
          </a:xfrm>
          <a:custGeom>
            <a:avLst/>
            <a:gdLst>
              <a:gd name="connsiteX0" fmla="*/ 0 w 3749328"/>
              <a:gd name="connsiteY0" fmla="*/ 0 h 355104"/>
              <a:gd name="connsiteX1" fmla="*/ 3749328 w 3749328"/>
              <a:gd name="connsiteY1" fmla="*/ 0 h 355104"/>
              <a:gd name="connsiteX2" fmla="*/ 3749328 w 3749328"/>
              <a:gd name="connsiteY2" fmla="*/ 355104 h 355104"/>
              <a:gd name="connsiteX3" fmla="*/ 0 w 3749328"/>
              <a:gd name="connsiteY3" fmla="*/ 355104 h 355104"/>
              <a:gd name="connsiteX4" fmla="*/ 0 w 3749328"/>
              <a:gd name="connsiteY4" fmla="*/ 0 h 355104"/>
              <a:gd name="connsiteX0" fmla="*/ 361950 w 3749328"/>
              <a:gd name="connsiteY0" fmla="*/ 0 h 364629"/>
              <a:gd name="connsiteX1" fmla="*/ 3749328 w 3749328"/>
              <a:gd name="connsiteY1" fmla="*/ 9525 h 364629"/>
              <a:gd name="connsiteX2" fmla="*/ 3749328 w 3749328"/>
              <a:gd name="connsiteY2" fmla="*/ 364629 h 364629"/>
              <a:gd name="connsiteX3" fmla="*/ 0 w 3749328"/>
              <a:gd name="connsiteY3" fmla="*/ 364629 h 364629"/>
              <a:gd name="connsiteX4" fmla="*/ 361950 w 3749328"/>
              <a:gd name="connsiteY4" fmla="*/ 0 h 36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328" h="364629">
                <a:moveTo>
                  <a:pt x="361950" y="0"/>
                </a:moveTo>
                <a:lnTo>
                  <a:pt x="3749328" y="9525"/>
                </a:lnTo>
                <a:lnTo>
                  <a:pt x="3749328" y="364629"/>
                </a:lnTo>
                <a:lnTo>
                  <a:pt x="0" y="364629"/>
                </a:lnTo>
                <a:lnTo>
                  <a:pt x="361950" y="0"/>
                </a:lnTo>
                <a:close/>
              </a:path>
            </a:pathLst>
          </a:custGeom>
          <a:solidFill>
            <a:srgbClr val="FE023E"/>
          </a:solidFill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8F8F8"/>
                </a:solidFill>
                <a:latin typeface="Adobe Devanagari" pitchFamily="18" charset="0"/>
                <a:ea typeface="+mj-ea"/>
                <a:cs typeface="Adobe Devanagari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" pitchFamily="-1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" pitchFamily="-1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" pitchFamily="-1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" pitchFamily="-12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" pitchFamily="-12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" pitchFamily="-12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" pitchFamily="-12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" pitchFamily="-12" charset="0"/>
              </a:defRPr>
            </a:lvl9pPr>
          </a:lstStyle>
          <a:p>
            <a:r>
              <a:rPr lang="de-DE" altLang="de-DE" kern="0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4022749809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ohne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548680"/>
            <a:ext cx="8206680" cy="5760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 altLang="de-DE"/>
              <a:t>Formatvorlagen des Textmasters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DE" altLang="de-DE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923506" y="6381750"/>
            <a:ext cx="1296987" cy="431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5667" y="116632"/>
            <a:ext cx="4320480" cy="364629"/>
          </a:xfrm>
          <a:custGeom>
            <a:avLst/>
            <a:gdLst>
              <a:gd name="connsiteX0" fmla="*/ 0 w 3749328"/>
              <a:gd name="connsiteY0" fmla="*/ 0 h 355104"/>
              <a:gd name="connsiteX1" fmla="*/ 3749328 w 3749328"/>
              <a:gd name="connsiteY1" fmla="*/ 0 h 355104"/>
              <a:gd name="connsiteX2" fmla="*/ 3749328 w 3749328"/>
              <a:gd name="connsiteY2" fmla="*/ 355104 h 355104"/>
              <a:gd name="connsiteX3" fmla="*/ 0 w 3749328"/>
              <a:gd name="connsiteY3" fmla="*/ 355104 h 355104"/>
              <a:gd name="connsiteX4" fmla="*/ 0 w 3749328"/>
              <a:gd name="connsiteY4" fmla="*/ 0 h 355104"/>
              <a:gd name="connsiteX0" fmla="*/ 361950 w 3749328"/>
              <a:gd name="connsiteY0" fmla="*/ 0 h 364629"/>
              <a:gd name="connsiteX1" fmla="*/ 3749328 w 3749328"/>
              <a:gd name="connsiteY1" fmla="*/ 9525 h 364629"/>
              <a:gd name="connsiteX2" fmla="*/ 3749328 w 3749328"/>
              <a:gd name="connsiteY2" fmla="*/ 364629 h 364629"/>
              <a:gd name="connsiteX3" fmla="*/ 0 w 3749328"/>
              <a:gd name="connsiteY3" fmla="*/ 364629 h 364629"/>
              <a:gd name="connsiteX4" fmla="*/ 361950 w 3749328"/>
              <a:gd name="connsiteY4" fmla="*/ 0 h 36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328" h="364629">
                <a:moveTo>
                  <a:pt x="361950" y="0"/>
                </a:moveTo>
                <a:lnTo>
                  <a:pt x="3749328" y="9525"/>
                </a:lnTo>
                <a:lnTo>
                  <a:pt x="3749328" y="364629"/>
                </a:lnTo>
                <a:lnTo>
                  <a:pt x="0" y="364629"/>
                </a:lnTo>
                <a:lnTo>
                  <a:pt x="361950" y="0"/>
                </a:lnTo>
                <a:close/>
              </a:path>
            </a:pathLst>
          </a:custGeom>
          <a:solidFill>
            <a:srgbClr val="FE023E"/>
          </a:solidFill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45108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Vergleich ohne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923506" y="6381750"/>
            <a:ext cx="1296987" cy="431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0" y="116632"/>
            <a:ext cx="4320480" cy="364629"/>
          </a:xfrm>
          <a:custGeom>
            <a:avLst/>
            <a:gdLst>
              <a:gd name="connsiteX0" fmla="*/ 0 w 3749328"/>
              <a:gd name="connsiteY0" fmla="*/ 0 h 355104"/>
              <a:gd name="connsiteX1" fmla="*/ 3749328 w 3749328"/>
              <a:gd name="connsiteY1" fmla="*/ 0 h 355104"/>
              <a:gd name="connsiteX2" fmla="*/ 3749328 w 3749328"/>
              <a:gd name="connsiteY2" fmla="*/ 355104 h 355104"/>
              <a:gd name="connsiteX3" fmla="*/ 0 w 3749328"/>
              <a:gd name="connsiteY3" fmla="*/ 355104 h 355104"/>
              <a:gd name="connsiteX4" fmla="*/ 0 w 3749328"/>
              <a:gd name="connsiteY4" fmla="*/ 0 h 355104"/>
              <a:gd name="connsiteX0" fmla="*/ 361950 w 3749328"/>
              <a:gd name="connsiteY0" fmla="*/ 0 h 364629"/>
              <a:gd name="connsiteX1" fmla="*/ 3749328 w 3749328"/>
              <a:gd name="connsiteY1" fmla="*/ 9525 h 364629"/>
              <a:gd name="connsiteX2" fmla="*/ 3749328 w 3749328"/>
              <a:gd name="connsiteY2" fmla="*/ 364629 h 364629"/>
              <a:gd name="connsiteX3" fmla="*/ 0 w 3749328"/>
              <a:gd name="connsiteY3" fmla="*/ 364629 h 364629"/>
              <a:gd name="connsiteX4" fmla="*/ 361950 w 3749328"/>
              <a:gd name="connsiteY4" fmla="*/ 0 h 36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328" h="364629">
                <a:moveTo>
                  <a:pt x="361950" y="0"/>
                </a:moveTo>
                <a:lnTo>
                  <a:pt x="3749328" y="9525"/>
                </a:lnTo>
                <a:lnTo>
                  <a:pt x="3749328" y="364629"/>
                </a:lnTo>
                <a:lnTo>
                  <a:pt x="0" y="364629"/>
                </a:lnTo>
                <a:lnTo>
                  <a:pt x="361950" y="0"/>
                </a:lnTo>
                <a:close/>
              </a:path>
            </a:pathLst>
          </a:custGeom>
          <a:solidFill>
            <a:srgbClr val="FE023E"/>
          </a:solidFill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DE" alt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85800" y="549275"/>
            <a:ext cx="3886200" cy="57594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716016" y="549275"/>
            <a:ext cx="4176464" cy="57594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470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685800" y="692696"/>
            <a:ext cx="8206680" cy="6165304"/>
          </a:xfrm>
        </p:spPr>
        <p:txBody>
          <a:bodyPr/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923506" y="6381750"/>
            <a:ext cx="1296987" cy="431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0" y="256059"/>
            <a:ext cx="4320480" cy="364629"/>
          </a:xfrm>
          <a:custGeom>
            <a:avLst/>
            <a:gdLst>
              <a:gd name="connsiteX0" fmla="*/ 0 w 3749328"/>
              <a:gd name="connsiteY0" fmla="*/ 0 h 355104"/>
              <a:gd name="connsiteX1" fmla="*/ 3749328 w 3749328"/>
              <a:gd name="connsiteY1" fmla="*/ 0 h 355104"/>
              <a:gd name="connsiteX2" fmla="*/ 3749328 w 3749328"/>
              <a:gd name="connsiteY2" fmla="*/ 355104 h 355104"/>
              <a:gd name="connsiteX3" fmla="*/ 0 w 3749328"/>
              <a:gd name="connsiteY3" fmla="*/ 355104 h 355104"/>
              <a:gd name="connsiteX4" fmla="*/ 0 w 3749328"/>
              <a:gd name="connsiteY4" fmla="*/ 0 h 355104"/>
              <a:gd name="connsiteX0" fmla="*/ 361950 w 3749328"/>
              <a:gd name="connsiteY0" fmla="*/ 0 h 364629"/>
              <a:gd name="connsiteX1" fmla="*/ 3749328 w 3749328"/>
              <a:gd name="connsiteY1" fmla="*/ 9525 h 364629"/>
              <a:gd name="connsiteX2" fmla="*/ 3749328 w 3749328"/>
              <a:gd name="connsiteY2" fmla="*/ 364629 h 364629"/>
              <a:gd name="connsiteX3" fmla="*/ 0 w 3749328"/>
              <a:gd name="connsiteY3" fmla="*/ 364629 h 364629"/>
              <a:gd name="connsiteX4" fmla="*/ 361950 w 3749328"/>
              <a:gd name="connsiteY4" fmla="*/ 0 h 36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328" h="364629">
                <a:moveTo>
                  <a:pt x="361950" y="0"/>
                </a:moveTo>
                <a:lnTo>
                  <a:pt x="3749328" y="9525"/>
                </a:lnTo>
                <a:lnTo>
                  <a:pt x="3749328" y="364629"/>
                </a:lnTo>
                <a:lnTo>
                  <a:pt x="0" y="364629"/>
                </a:lnTo>
                <a:lnTo>
                  <a:pt x="361950" y="0"/>
                </a:lnTo>
                <a:close/>
              </a:path>
            </a:pathLst>
          </a:custGeom>
          <a:solidFill>
            <a:srgbClr val="FE023E"/>
          </a:solidFill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44774407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3345607"/>
            <a:ext cx="8640960" cy="35123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dirty="0"/>
          </a:p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6056" y="2924944"/>
            <a:ext cx="3816424" cy="364629"/>
          </a:xfrm>
          <a:custGeom>
            <a:avLst/>
            <a:gdLst>
              <a:gd name="connsiteX0" fmla="*/ 0 w 3749328"/>
              <a:gd name="connsiteY0" fmla="*/ 0 h 355104"/>
              <a:gd name="connsiteX1" fmla="*/ 3749328 w 3749328"/>
              <a:gd name="connsiteY1" fmla="*/ 0 h 355104"/>
              <a:gd name="connsiteX2" fmla="*/ 3749328 w 3749328"/>
              <a:gd name="connsiteY2" fmla="*/ 355104 h 355104"/>
              <a:gd name="connsiteX3" fmla="*/ 0 w 3749328"/>
              <a:gd name="connsiteY3" fmla="*/ 355104 h 355104"/>
              <a:gd name="connsiteX4" fmla="*/ 0 w 3749328"/>
              <a:gd name="connsiteY4" fmla="*/ 0 h 355104"/>
              <a:gd name="connsiteX0" fmla="*/ 361950 w 3749328"/>
              <a:gd name="connsiteY0" fmla="*/ 0 h 364629"/>
              <a:gd name="connsiteX1" fmla="*/ 3749328 w 3749328"/>
              <a:gd name="connsiteY1" fmla="*/ 9525 h 364629"/>
              <a:gd name="connsiteX2" fmla="*/ 3749328 w 3749328"/>
              <a:gd name="connsiteY2" fmla="*/ 364629 h 364629"/>
              <a:gd name="connsiteX3" fmla="*/ 0 w 3749328"/>
              <a:gd name="connsiteY3" fmla="*/ 364629 h 364629"/>
              <a:gd name="connsiteX4" fmla="*/ 361950 w 3749328"/>
              <a:gd name="connsiteY4" fmla="*/ 0 h 36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328" h="364629">
                <a:moveTo>
                  <a:pt x="361950" y="0"/>
                </a:moveTo>
                <a:lnTo>
                  <a:pt x="3749328" y="9525"/>
                </a:lnTo>
                <a:lnTo>
                  <a:pt x="3749328" y="364629"/>
                </a:lnTo>
                <a:lnTo>
                  <a:pt x="0" y="364629"/>
                </a:lnTo>
                <a:lnTo>
                  <a:pt x="361950" y="0"/>
                </a:lnTo>
                <a:close/>
              </a:path>
            </a:pathLst>
          </a:custGeom>
          <a:solidFill>
            <a:srgbClr val="FE023E"/>
          </a:solidFill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Thema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+mn-lt"/>
                <a:cs typeface="Adobe Devanagari" pitchFamily="18" charset="0"/>
              </a:defRPr>
            </a:lvl1pPr>
          </a:lstStyle>
          <a:p>
            <a:fld id="{6AA344B3-40BC-4769-BED4-4F58E80E86AB}" type="datetime1">
              <a:rPr lang="de-DE" smtClean="0"/>
              <a:pPr/>
              <a:t>06.10.2021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65937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+mn-lt"/>
                <a:cs typeface="Adobe Devanagari" pitchFamily="18" charset="0"/>
              </a:defRPr>
            </a:lvl1pPr>
          </a:lstStyle>
          <a:p>
            <a:r>
              <a:rPr lang="de-DE" dirty="0"/>
              <a:t>	www.km-bw.de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49" r:id="rId4"/>
    <p:sldLayoutId id="2147483663" r:id="rId5"/>
  </p:sldLayoutIdLst>
  <p:transition>
    <p:pull dir="r"/>
  </p:transition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8F8F8"/>
          </a:solidFill>
          <a:latin typeface="+mj-lt"/>
          <a:ea typeface="+mj-ea"/>
          <a:cs typeface="Adobe Devanagari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-1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-1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-1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-1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-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-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-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" pitchFamily="-12" charset="0"/>
        </a:defRPr>
      </a:lvl9pPr>
    </p:titleStyle>
    <p:bodyStyle>
      <a:lvl1pPr marL="0" indent="0" algn="ctr" rtl="0" eaLnBrk="1" fontAlgn="base" hangingPunct="1">
        <a:spcBef>
          <a:spcPct val="30000"/>
        </a:spcBef>
        <a:spcAft>
          <a:spcPct val="0"/>
        </a:spcAft>
        <a:buSzPct val="90000"/>
        <a:buNone/>
        <a:defRPr sz="2400" b="1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57238" indent="-28575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b="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1176338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1595438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2014538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24717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6pPr>
      <a:lvl7pPr marL="29289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7pPr>
      <a:lvl8pPr marL="33861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8pPr>
      <a:lvl9pPr marL="3843338" indent="-228600" algn="l" rtl="0" eaLnBrk="1" fontAlgn="base" hangingPunct="1">
        <a:spcBef>
          <a:spcPct val="30000"/>
        </a:spcBef>
        <a:spcAft>
          <a:spcPct val="0"/>
        </a:spcAft>
        <a:buSzPct val="9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altLang="de-DE" sz="3600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Hauptschulabschlussprüfung und Werkrealschulabschlussprüfung</a:t>
            </a:r>
            <a:r>
              <a:rPr lang="de-DE" sz="3600" dirty="0">
                <a:solidFill>
                  <a:schemeClr val="accent1"/>
                </a:solidFill>
                <a:latin typeface="Tw Cen MT" panose="020B0602020104020603" pitchFamily="34" charset="0"/>
              </a:rPr>
              <a:t/>
            </a:r>
            <a:br>
              <a:rPr lang="de-DE" sz="3600" dirty="0">
                <a:solidFill>
                  <a:schemeClr val="accent1"/>
                </a:solidFill>
                <a:latin typeface="Tw Cen MT" panose="020B0602020104020603" pitchFamily="34" charset="0"/>
              </a:rPr>
            </a:br>
            <a:r>
              <a:rPr lang="de-DE" sz="3600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an der Karl-Erhard-Scheufelen                                                                      Grund- und Werkrealschule Lenningen</a:t>
            </a:r>
            <a:endParaRPr lang="de-DE" sz="3600" dirty="0">
              <a:solidFill>
                <a:srgbClr val="FE023E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	</a:t>
            </a:r>
          </a:p>
        </p:txBody>
      </p:sp>
      <p:pic>
        <p:nvPicPr>
          <p:cNvPr id="7" name="Grafik 6" descr="Ein Bild, das Flasche, Wein, drinnen enthält.&#10;&#10;Automatisch generierte Beschreibu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3816424" cy="216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4352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/>
        </p:nvSpPr>
        <p:spPr>
          <a:xfrm>
            <a:off x="441970" y="720000"/>
            <a:ext cx="8229600" cy="7920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Projektarbeit (Klasse 9)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488319" y="1999287"/>
            <a:ext cx="8167363" cy="3949993"/>
            <a:chOff x="534667" y="1947646"/>
            <a:chExt cx="8167363" cy="3877985"/>
          </a:xfrm>
        </p:grpSpPr>
        <p:sp>
          <p:nvSpPr>
            <p:cNvPr id="5" name="Rechteck 4"/>
            <p:cNvSpPr/>
            <p:nvPr/>
          </p:nvSpPr>
          <p:spPr>
            <a:xfrm>
              <a:off x="6533583" y="2355168"/>
              <a:ext cx="2124744" cy="1008112"/>
            </a:xfrm>
            <a:prstGeom prst="rect">
              <a:avLst/>
            </a:prstGeom>
            <a:solidFill>
              <a:srgbClr val="FE023E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DE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Teil der Prüfung</a:t>
              </a:r>
            </a:p>
          </p:txBody>
        </p:sp>
        <p:sp>
          <p:nvSpPr>
            <p:cNvPr id="6" name="Textfeld 7"/>
            <p:cNvSpPr txBox="1"/>
            <p:nvPr/>
          </p:nvSpPr>
          <p:spPr>
            <a:xfrm>
              <a:off x="534667" y="1947646"/>
              <a:ext cx="2088232" cy="3877985"/>
            </a:xfrm>
            <a:prstGeom prst="rect">
              <a:avLst/>
            </a:prstGeom>
            <a:solidFill>
              <a:srgbClr val="FFFDE9"/>
            </a:solidFill>
            <a:ln>
              <a:solidFill>
                <a:srgbClr val="FE023E"/>
              </a:solidFill>
            </a:ln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B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D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D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B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B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B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E023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Zuordnung der Projektarbeit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B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B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D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FFFD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B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6533583" y="4344736"/>
              <a:ext cx="2168447" cy="1008112"/>
            </a:xfrm>
            <a:prstGeom prst="rect">
              <a:avLst/>
            </a:prstGeom>
            <a:solidFill>
              <a:srgbClr val="FE023E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DE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Teil der Jahresleistung </a:t>
              </a: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DE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WBS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D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Pfeil nach rechts 8"/>
            <p:cNvSpPr/>
            <p:nvPr/>
          </p:nvSpPr>
          <p:spPr>
            <a:xfrm>
              <a:off x="2221308" y="2478358"/>
              <a:ext cx="4420794" cy="720080"/>
            </a:xfrm>
            <a:prstGeom prst="rightArrow">
              <a:avLst/>
            </a:prstGeom>
            <a:solidFill>
              <a:srgbClr val="FFFDE9"/>
            </a:solidFill>
            <a:ln w="12700" cap="flat" cmpd="sng" algn="ctr">
              <a:solidFill>
                <a:srgbClr val="5F5F5F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 w="3175">
                  <a:solidFill>
                    <a:srgbClr val="000000"/>
                  </a:solidFill>
                </a:ln>
                <a:solidFill>
                  <a:srgbClr val="FFFFC1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0" name="Pfeil nach rechts 9"/>
            <p:cNvSpPr/>
            <p:nvPr/>
          </p:nvSpPr>
          <p:spPr>
            <a:xfrm>
              <a:off x="2221309" y="4467926"/>
              <a:ext cx="4420793" cy="720080"/>
            </a:xfrm>
            <a:prstGeom prst="rightArrow">
              <a:avLst/>
            </a:prstGeom>
            <a:solidFill>
              <a:srgbClr val="FFFDE9"/>
            </a:solidFill>
            <a:ln w="12700" cap="flat" cmpd="sng" algn="ctr">
              <a:solidFill>
                <a:srgbClr val="79B4D3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 w="3175">
                  <a:solidFill>
                    <a:srgbClr val="000000"/>
                  </a:solidFill>
                </a:ln>
                <a:solidFill>
                  <a:srgbClr val="FFFFC1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3013397" y="4848792"/>
              <a:ext cx="2764609" cy="720080"/>
            </a:xfrm>
            <a:prstGeom prst="rect">
              <a:avLst/>
            </a:prstGeom>
            <a:solidFill>
              <a:srgbClr val="79B4D3">
                <a:alpha val="74902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Realschulabschluss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C1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2969694" y="2416763"/>
              <a:ext cx="2808311" cy="843270"/>
            </a:xfrm>
            <a:prstGeom prst="rect">
              <a:avLst/>
            </a:prstGeom>
            <a:solidFill>
              <a:srgbClr val="BFBFBF">
                <a:alpha val="74902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Hauptschulabschluss</a:t>
              </a:r>
            </a:p>
          </p:txBody>
        </p:sp>
        <p:sp>
          <p:nvSpPr>
            <p:cNvPr id="13" name="Rechteck 12"/>
            <p:cNvSpPr/>
            <p:nvPr/>
          </p:nvSpPr>
          <p:spPr>
            <a:xfrm>
              <a:off x="3000449" y="4013110"/>
              <a:ext cx="2764609" cy="763673"/>
            </a:xfrm>
            <a:prstGeom prst="rect">
              <a:avLst/>
            </a:prstGeom>
            <a:solidFill>
              <a:srgbClr val="59AF8F">
                <a:alpha val="50196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Werkrealschulabschluss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69844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/>
        </p:nvSpPr>
        <p:spPr>
          <a:xfrm>
            <a:off x="439912" y="77802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Projektarbeit </a:t>
            </a:r>
            <a:b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§ 11 Hauptschulabschlussprüfungsordnung</a:t>
            </a:r>
          </a:p>
        </p:txBody>
      </p:sp>
      <p:cxnSp>
        <p:nvCxnSpPr>
          <p:cNvPr id="6" name="Gekrümmte Verbindung 9"/>
          <p:cNvCxnSpPr>
            <a:endCxn id="11" idx="0"/>
          </p:cNvCxnSpPr>
          <p:nvPr/>
        </p:nvCxnSpPr>
        <p:spPr>
          <a:xfrm>
            <a:off x="511920" y="2326869"/>
            <a:ext cx="4168093" cy="2871192"/>
          </a:xfrm>
          <a:prstGeom prst="curvedConnector2">
            <a:avLst/>
          </a:prstGeom>
          <a:noFill/>
          <a:ln w="76200" cap="flat" cmpd="sng" algn="ctr">
            <a:solidFill>
              <a:srgbClr val="5F5F5F">
                <a:lumMod val="60000"/>
                <a:lumOff val="40000"/>
              </a:srgbClr>
            </a:solidFill>
            <a:prstDash val="solid"/>
            <a:tailEnd type="arrow"/>
          </a:ln>
          <a:effectLst/>
        </p:spPr>
      </p:cxnSp>
      <p:sp>
        <p:nvSpPr>
          <p:cNvPr id="7" name="Rechteck 6"/>
          <p:cNvSpPr/>
          <p:nvPr/>
        </p:nvSpPr>
        <p:spPr>
          <a:xfrm>
            <a:off x="1510879" y="2542943"/>
            <a:ext cx="6048672" cy="596255"/>
          </a:xfrm>
          <a:prstGeom prst="rect">
            <a:avLst/>
          </a:prstGeom>
          <a:solidFill>
            <a:srgbClr val="FFFDE9"/>
          </a:solidFill>
          <a:ln w="9525" cap="flat" cmpd="sng" algn="ctr">
            <a:solidFill>
              <a:srgbClr val="5F5F5F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indent="-250825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die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Vorbereitung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mit der Themenfindung, Gruppenbildung und Projektbeschreibung</a:t>
            </a:r>
          </a:p>
        </p:txBody>
      </p:sp>
      <p:sp>
        <p:nvSpPr>
          <p:cNvPr id="8" name="Rechteck 7"/>
          <p:cNvSpPr/>
          <p:nvPr/>
        </p:nvSpPr>
        <p:spPr>
          <a:xfrm>
            <a:off x="511920" y="1928382"/>
            <a:ext cx="3384376" cy="504056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Projektarbeit umfasst:</a:t>
            </a:r>
          </a:p>
        </p:txBody>
      </p:sp>
      <p:sp>
        <p:nvSpPr>
          <p:cNvPr id="9" name="Rechteck 8"/>
          <p:cNvSpPr/>
          <p:nvPr/>
        </p:nvSpPr>
        <p:spPr>
          <a:xfrm>
            <a:off x="1510879" y="3326833"/>
            <a:ext cx="6048672" cy="612068"/>
          </a:xfrm>
          <a:prstGeom prst="rect">
            <a:avLst/>
          </a:prstGeom>
          <a:solidFill>
            <a:srgbClr val="FFFDE9"/>
          </a:solidFill>
          <a:ln w="9525" cap="flat" cmpd="sng" algn="ctr">
            <a:solidFill>
              <a:srgbClr val="5F5F5F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indent="-250825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die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Durchführung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der Schule im Umfang von mindestens 16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Unterrichtsstundensowie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0" name="Rechteck 9"/>
          <p:cNvSpPr/>
          <p:nvPr/>
        </p:nvSpPr>
        <p:spPr>
          <a:xfrm>
            <a:off x="1510879" y="4117941"/>
            <a:ext cx="6048672" cy="629419"/>
          </a:xfrm>
          <a:prstGeom prst="rect">
            <a:avLst/>
          </a:prstGeom>
          <a:solidFill>
            <a:srgbClr val="FFFDE9"/>
          </a:solidFill>
          <a:ln w="9525" cap="flat" cmpd="sng" algn="ctr">
            <a:solidFill>
              <a:srgbClr val="5F5F5F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indent="-250825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die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Präsentation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 Projektergebnisses durch die Gruppe sowie ein daran anschließendes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Prüfungsgespräch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hteck 10"/>
          <p:cNvSpPr/>
          <p:nvPr/>
        </p:nvSpPr>
        <p:spPr>
          <a:xfrm>
            <a:off x="655936" y="5198061"/>
            <a:ext cx="8048153" cy="649374"/>
          </a:xfrm>
          <a:prstGeom prst="rect">
            <a:avLst/>
          </a:prstGeom>
          <a:solidFill>
            <a:srgbClr val="5F5F5F">
              <a:lumMod val="20000"/>
              <a:lumOff val="8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Präsentation und Prüfungsgespräch dauern insgesamt je Schülerin bzw. Schüler etwa 15 Minuten.</a:t>
            </a:r>
          </a:p>
        </p:txBody>
      </p:sp>
    </p:spTree>
    <p:extLst>
      <p:ext uri="{BB962C8B-B14F-4D97-AF65-F5344CB8AC3E}">
        <p14:creationId xmlns:p14="http://schemas.microsoft.com/office/powerpoint/2010/main" val="15662335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"/>
          <p:cNvSpPr>
            <a:spLocks noGrp="1"/>
          </p:cNvSpPr>
          <p:nvPr/>
        </p:nvSpPr>
        <p:spPr>
          <a:xfrm>
            <a:off x="452028" y="2168860"/>
            <a:ext cx="8229600" cy="2736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AF8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Vorschlag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eines Themas durch die Schülerinnen und Schüler</a:t>
            </a: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AF8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Genehmigung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durch Schulleitung im Benehmen mit den beiden beteiligten Lehrkräften</a:t>
            </a: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59AF8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Gruppenarbeit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jede Schülerin bzw. jeder Schüler erhält individuelle Note</a:t>
            </a:r>
            <a:endParaRPr kumimoji="0" lang="de-DE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el 2"/>
          <p:cNvSpPr>
            <a:spLocks noGrp="1"/>
          </p:cNvSpPr>
          <p:nvPr/>
        </p:nvSpPr>
        <p:spPr>
          <a:xfrm>
            <a:off x="439200" y="77802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Projektarbeit </a:t>
            </a:r>
            <a:b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§ 11 Hauptschulabschlussprüfungsordnung</a:t>
            </a:r>
          </a:p>
        </p:txBody>
      </p:sp>
      <p:sp>
        <p:nvSpPr>
          <p:cNvPr id="7" name="Rechteck 6"/>
          <p:cNvSpPr/>
          <p:nvPr/>
        </p:nvSpPr>
        <p:spPr>
          <a:xfrm>
            <a:off x="570384" y="4689140"/>
            <a:ext cx="7992888" cy="1224136"/>
          </a:xfrm>
          <a:prstGeom prst="rect">
            <a:avLst/>
          </a:prstGeom>
          <a:solidFill>
            <a:srgbClr val="DFDFD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 Anschluss an das Prüfungsgespräch setzt der Fachausschuss die Note für die Projektarbeit fest und teilt sie der Schülerin oder dem Schüler auf Wunsch mit. </a:t>
            </a:r>
          </a:p>
        </p:txBody>
      </p:sp>
    </p:spTree>
    <p:extLst>
      <p:ext uri="{BB962C8B-B14F-4D97-AF65-F5344CB8AC3E}">
        <p14:creationId xmlns:p14="http://schemas.microsoft.com/office/powerpoint/2010/main" val="347001374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505668"/>
              </p:ext>
            </p:extLst>
          </p:nvPr>
        </p:nvGraphicFramePr>
        <p:xfrm>
          <a:off x="503547" y="1052736"/>
          <a:ext cx="8172908" cy="5472608"/>
        </p:xfrm>
        <a:graphic>
          <a:graphicData uri="http://schemas.openxmlformats.org/drawingml/2006/table">
            <a:tbl>
              <a:tblPr firstRow="1" bandRow="1"/>
              <a:tblGrid>
                <a:gridCol w="4086454">
                  <a:extLst>
                    <a:ext uri="{9D8B030D-6E8A-4147-A177-3AD203B41FA5}">
                      <a16:colId xmlns:a16="http://schemas.microsoft.com/office/drawing/2014/main" val="1259836804"/>
                    </a:ext>
                  </a:extLst>
                </a:gridCol>
                <a:gridCol w="4086454">
                  <a:extLst>
                    <a:ext uri="{9D8B030D-6E8A-4147-A177-3AD203B41FA5}">
                      <a16:colId xmlns:a16="http://schemas.microsoft.com/office/drawing/2014/main" val="3713010853"/>
                    </a:ext>
                  </a:extLst>
                </a:gridCol>
              </a:tblGrid>
              <a:tr h="56665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de-DE" b="1" dirty="0">
                          <a:solidFill>
                            <a:srgbClr val="FFFDE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Projektarbeit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02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608940"/>
                  </a:ext>
                </a:extLst>
              </a:tr>
              <a:tr h="564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Ziel: Hauptschulabschluss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Ziel: Werkrealschulabschluss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AF8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563862"/>
                  </a:ext>
                </a:extLst>
              </a:tr>
              <a:tr h="2001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kumimoji="0" lang="de-DE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Wirtschaft/Berufs- und Studienorientierung</a:t>
                      </a:r>
                      <a:br>
                        <a:rPr kumimoji="0" lang="de-DE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kumimoji="0" lang="de-DE" sz="15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kumimoji="0" lang="de-DE" sz="15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Thema muss mehrperspektivischen Ansatz mit Bezug zu einem weiteren Fach</a:t>
                      </a:r>
                      <a:r>
                        <a:rPr kumimoji="0" lang="de-DE" sz="15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aufweisen; dabei soll eine Leitperspektive berücksichtigt werden.</a:t>
                      </a:r>
                      <a:endParaRPr kumimoji="0" lang="de-DE" sz="15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kumimoji="0" lang="de-DE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Wirtschaft/Berufs- und Studienorientierung</a:t>
                      </a:r>
                      <a:br>
                        <a:rPr kumimoji="0" lang="de-DE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kumimoji="0" lang="de-DE" sz="15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kumimoji="0" lang="de-DE" sz="15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Thema muss mehrperspektivischen Ansatz mit Bezug zu einem weiteren Fach</a:t>
                      </a:r>
                      <a:r>
                        <a:rPr kumimoji="0" lang="de-DE" sz="15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aufweisen; dabei soll eine Leitperspektive berücksichtigt werden.</a:t>
                      </a:r>
                      <a:endParaRPr kumimoji="0" lang="de-DE" sz="15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AF8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590192"/>
                  </a:ext>
                </a:extLst>
              </a:tr>
              <a:tr h="1306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Teil der </a:t>
                      </a:r>
                      <a:r>
                        <a:rPr kumimoji="0" lang="de-DE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Prüfung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kumimoji="0" lang="de-DE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Teil der </a:t>
                      </a:r>
                      <a:r>
                        <a:rPr kumimoji="0" lang="de-DE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Jahresleistung Klasse 9 </a:t>
                      </a:r>
                    </a:p>
                    <a:p>
                      <a:pPr algn="l"/>
                      <a:r>
                        <a:rPr kumimoji="0" lang="de-DE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(kein vorgezogener Prüfungsteil)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AF8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457328"/>
                  </a:ext>
                </a:extLst>
              </a:tr>
              <a:tr h="1033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/>
                      <a:r>
                        <a:rPr lang="de-DE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Wird als eigenständige</a:t>
                      </a:r>
                      <a:r>
                        <a:rPr lang="de-DE" sz="15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im Zeugnis ausgewiesen </a:t>
                      </a:r>
                    </a:p>
                    <a:p>
                      <a:pPr algn="l"/>
                      <a:r>
                        <a:rPr lang="de-DE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(Note/Zertifikat).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Wird</a:t>
                      </a:r>
                      <a:r>
                        <a:rPr kumimoji="0" lang="de-DE" sz="15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als Teil der WBS-Note im Zeugnis ausgewiesen </a:t>
                      </a:r>
                      <a:r>
                        <a:rPr lang="de-DE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(Note/Zertifikat).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AF8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391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80655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3"/>
          <p:cNvGraphicFramePr>
            <a:graphicFrameLocks noGrp="1"/>
          </p:cNvGraphicFramePr>
          <p:nvPr/>
        </p:nvGraphicFramePr>
        <p:xfrm>
          <a:off x="504969" y="2370584"/>
          <a:ext cx="8229600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5"/>
          <p:cNvSpPr txBox="1"/>
          <p:nvPr/>
        </p:nvSpPr>
        <p:spPr>
          <a:xfrm>
            <a:off x="409430" y="2226568"/>
            <a:ext cx="158417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1" i="0" u="none" strike="noStrike" kern="1200" cap="none" spc="0" normalizeH="0" baseline="0" noProof="0" dirty="0">
              <a:ln>
                <a:noFill/>
              </a:ln>
              <a:solidFill>
                <a:srgbClr val="B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1" i="0" u="none" strike="noStrike" kern="1200" cap="none" spc="0" normalizeH="0" baseline="0" noProof="0" dirty="0">
              <a:ln>
                <a:noFill/>
              </a:ln>
              <a:solidFill>
                <a:srgbClr val="B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1" i="0" u="none" strike="noStrike" kern="1200" cap="none" spc="0" normalizeH="0" baseline="0" noProof="0" dirty="0">
              <a:ln>
                <a:noFill/>
              </a:ln>
              <a:solidFill>
                <a:srgbClr val="B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00" b="1" i="0" u="none" strike="noStrike" kern="1200" cap="none" spc="0" normalizeH="0" baseline="0" noProof="0" dirty="0">
                <a:ln>
                  <a:noFill/>
                </a:ln>
                <a:solidFill>
                  <a:srgbClr val="FE02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Wahl-pflicht-fach: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1" i="0" u="none" strike="noStrike" kern="1200" cap="none" spc="0" normalizeH="0" baseline="0" noProof="0" dirty="0">
              <a:ln>
                <a:noFill/>
              </a:ln>
              <a:solidFill>
                <a:srgbClr val="FE02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00" b="1" i="0" u="none" strike="noStrike" kern="1200" cap="none" spc="0" normalizeH="0" baseline="0" noProof="0" dirty="0">
                <a:ln>
                  <a:noFill/>
                </a:ln>
                <a:solidFill>
                  <a:srgbClr val="FE02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Technik,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00" b="1" i="0" u="none" strike="noStrike" kern="1200" cap="none" spc="0" normalizeH="0" baseline="0" noProof="0" dirty="0">
                <a:ln>
                  <a:noFill/>
                </a:ln>
                <a:solidFill>
                  <a:srgbClr val="FE02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el 2"/>
          <p:cNvSpPr>
            <a:spLocks noGrp="1"/>
          </p:cNvSpPr>
          <p:nvPr/>
        </p:nvSpPr>
        <p:spPr>
          <a:xfrm>
            <a:off x="457200" y="748800"/>
            <a:ext cx="8229600" cy="792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de-DE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raktische</a:t>
            </a:r>
            <a:r>
              <a:rPr kumimoji="0" lang="de-DE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Prüfung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(WRSAPO, RSAPO)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844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"/>
          <p:cNvSpPr>
            <a:spLocks noGrp="1"/>
          </p:cNvSpPr>
          <p:nvPr/>
        </p:nvSpPr>
        <p:spPr>
          <a:xfrm>
            <a:off x="457200" y="1844824"/>
            <a:ext cx="8229600" cy="3312368"/>
          </a:xfrm>
          <a:prstGeom prst="rect">
            <a:avLst/>
          </a:prstGeom>
          <a:ln>
            <a:solidFill>
              <a:srgbClr val="FE023E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0000"/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E02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023E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E02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Halbjahr nach der Kommunikationsprüfung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der Pflichtfremdsprache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F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023E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E02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Umsetzungsmöglichkeiten</a:t>
            </a:r>
          </a:p>
          <a:p>
            <a:pPr marL="1732788" marR="0" lvl="5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023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 Rahmen des stundenplanmäßigen Unterrichts</a:t>
            </a:r>
          </a:p>
          <a:p>
            <a:pPr marL="1731963" marR="0" lvl="4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023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 Block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5125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el 2"/>
          <p:cNvSpPr>
            <a:spLocks noGrp="1"/>
          </p:cNvSpPr>
          <p:nvPr/>
        </p:nvSpPr>
        <p:spPr>
          <a:xfrm>
            <a:off x="457200" y="748800"/>
            <a:ext cx="8229600" cy="792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Prüfungstermine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praktische Prüfung</a:t>
            </a:r>
            <a:b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(WRSAPO, RSAPO)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8923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596529" y="1628798"/>
            <a:ext cx="7950943" cy="4392490"/>
            <a:chOff x="494741" y="1664802"/>
            <a:chExt cx="7950943" cy="4392490"/>
          </a:xfrm>
        </p:grpSpPr>
        <p:sp>
          <p:nvSpPr>
            <p:cNvPr id="5" name="Pfeil nach rechts 4"/>
            <p:cNvSpPr/>
            <p:nvPr/>
          </p:nvSpPr>
          <p:spPr>
            <a:xfrm rot="16200000">
              <a:off x="-670944" y="3501007"/>
              <a:ext cx="4392490" cy="720080"/>
            </a:xfrm>
            <a:prstGeom prst="rightArrow">
              <a:avLst/>
            </a:prstGeom>
            <a:solidFill>
              <a:srgbClr val="FE023E"/>
            </a:solidFill>
            <a:ln w="12700" cap="flat" cmpd="sng" algn="ctr">
              <a:solidFill>
                <a:srgbClr val="FE023E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 w="3175">
                  <a:solidFill>
                    <a:srgbClr val="000000"/>
                  </a:solidFill>
                </a:ln>
                <a:solidFill>
                  <a:srgbClr val="FFFFC1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524804" y="4409140"/>
              <a:ext cx="7920880" cy="1169551"/>
            </a:xfrm>
            <a:prstGeom prst="rect">
              <a:avLst/>
            </a:prstGeom>
            <a:solidFill>
              <a:srgbClr val="FFFDE9"/>
            </a:solidFill>
            <a:ln>
              <a:solidFill>
                <a:srgbClr val="FE023E"/>
              </a:solidFill>
            </a:ln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FFFD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E023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Fächer der schriftlichen Prüfung </a:t>
              </a:r>
              <a:b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E023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E023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außer Wahlpflichtfach und  Englisch/Pflichtfremdsprache</a:t>
              </a:r>
              <a:endPara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FE02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(Deutsch und Mathematik)</a:t>
              </a:r>
              <a:endPara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B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512253" y="3293226"/>
              <a:ext cx="7920880" cy="923330"/>
            </a:xfrm>
            <a:prstGeom prst="rect">
              <a:avLst/>
            </a:prstGeom>
            <a:solidFill>
              <a:srgbClr val="FFFDE9"/>
            </a:solidFill>
            <a:ln>
              <a:solidFill>
                <a:srgbClr val="FE023E"/>
              </a:solidFill>
            </a:ln>
          </p:spPr>
          <p:txBody>
            <a:bodyPr wrap="squar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Benennung von der Schülerin oder dem Schüler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E023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am 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E023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zweiten Unterrichtstag nach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E023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Bekanntgabe der Noten der schriftlichen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B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Prüfung</a:t>
              </a:r>
            </a:p>
          </p:txBody>
        </p:sp>
        <p:sp>
          <p:nvSpPr>
            <p:cNvPr id="9" name="Rechteck 8"/>
            <p:cNvSpPr/>
            <p:nvPr/>
          </p:nvSpPr>
          <p:spPr>
            <a:xfrm>
              <a:off x="494741" y="2320907"/>
              <a:ext cx="7920880" cy="769441"/>
            </a:xfrm>
            <a:prstGeom prst="rect">
              <a:avLst/>
            </a:prstGeom>
            <a:solidFill>
              <a:srgbClr val="FFFDE9"/>
            </a:solidFill>
            <a:ln>
              <a:solidFill>
                <a:srgbClr val="FE023E"/>
              </a:solidFill>
            </a:ln>
          </p:spPr>
          <p:txBody>
            <a:bodyPr wrap="squar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Festlegung vom oder von der Vorsitzenden des Prüfungsausschusses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E023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der Regel 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E023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eine Woche vor </a:t>
              </a: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E023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der mündlichen Prüfung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Titel 1"/>
          <p:cNvSpPr>
            <a:spLocks noGrp="1"/>
          </p:cNvSpPr>
          <p:nvPr/>
        </p:nvSpPr>
        <p:spPr>
          <a:xfrm>
            <a:off x="457200" y="576000"/>
            <a:ext cx="8229600" cy="792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Optionale m</a:t>
            </a: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ündliche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Prüfung </a:t>
            </a:r>
          </a:p>
        </p:txBody>
      </p:sp>
    </p:spTree>
    <p:extLst>
      <p:ext uri="{BB962C8B-B14F-4D97-AF65-F5344CB8AC3E}">
        <p14:creationId xmlns:p14="http://schemas.microsoft.com/office/powerpoint/2010/main" val="407786110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/>
        </p:nvGraphicFramePr>
        <p:xfrm>
          <a:off x="1558008" y="1604702"/>
          <a:ext cx="7128792" cy="3907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10"/>
          <p:cNvSpPr txBox="1"/>
          <p:nvPr/>
        </p:nvSpPr>
        <p:spPr>
          <a:xfrm>
            <a:off x="571624" y="2632266"/>
            <a:ext cx="1584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1" i="0" u="none" strike="noStrike" kern="1200" cap="none" spc="0" normalizeH="0" baseline="0" noProof="0" dirty="0">
              <a:ln>
                <a:noFill/>
              </a:ln>
              <a:solidFill>
                <a:srgbClr val="B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1" i="0" u="none" strike="noStrike" kern="1200" cap="none" spc="0" normalizeH="0" baseline="0" noProof="0" dirty="0">
              <a:ln>
                <a:noFill/>
              </a:ln>
              <a:solidFill>
                <a:srgbClr val="B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B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E02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Deutsch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E02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E02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Mathematik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1" i="0" u="none" strike="noStrike" kern="1200" cap="none" spc="0" normalizeH="0" baseline="0" noProof="0" dirty="0">
              <a:ln>
                <a:noFill/>
              </a:ln>
              <a:solidFill>
                <a:srgbClr val="FE02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71624" y="5656602"/>
            <a:ext cx="8043167" cy="369332"/>
          </a:xfrm>
          <a:prstGeom prst="rect">
            <a:avLst/>
          </a:prstGeom>
          <a:ln>
            <a:solidFill>
              <a:srgbClr val="BF0000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 Fachausschuss entscheidet über die Note mit Stimmenmehrheit.</a:t>
            </a:r>
          </a:p>
        </p:txBody>
      </p:sp>
      <p:sp>
        <p:nvSpPr>
          <p:cNvPr id="9" name="Titel 1"/>
          <p:cNvSpPr>
            <a:spLocks noGrp="1"/>
          </p:cNvSpPr>
          <p:nvPr/>
        </p:nvSpPr>
        <p:spPr>
          <a:xfrm>
            <a:off x="457200" y="576000"/>
            <a:ext cx="8229600" cy="792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Mündliche Prüfung </a:t>
            </a:r>
          </a:p>
        </p:txBody>
      </p:sp>
    </p:spTree>
    <p:extLst>
      <p:ext uri="{BB962C8B-B14F-4D97-AF65-F5344CB8AC3E}">
        <p14:creationId xmlns:p14="http://schemas.microsoft.com/office/powerpoint/2010/main" val="535795985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/>
        </p:nvSpPr>
        <p:spPr>
          <a:xfrm>
            <a:off x="457200" y="576000"/>
            <a:ext cx="8229600" cy="792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Ermittlung der Prüfungsergebnisse</a:t>
            </a:r>
          </a:p>
        </p:txBody>
      </p:sp>
      <p:sp>
        <p:nvSpPr>
          <p:cNvPr id="6" name="Rechteck 5"/>
          <p:cNvSpPr/>
          <p:nvPr/>
        </p:nvSpPr>
        <p:spPr>
          <a:xfrm>
            <a:off x="209734" y="4255719"/>
            <a:ext cx="2009039" cy="425689"/>
          </a:xfrm>
          <a:prstGeom prst="rect">
            <a:avLst/>
          </a:prstGeom>
          <a:solidFill>
            <a:srgbClr val="FFFDE9"/>
          </a:solidFill>
          <a:ln w="19050" cap="flat" cmpd="sng" algn="ctr">
            <a:solidFill>
              <a:srgbClr val="FE023E"/>
            </a:solidFill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Schriftliche Prüfung   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09734" y="3563964"/>
            <a:ext cx="2009039" cy="618931"/>
          </a:xfrm>
          <a:prstGeom prst="rect">
            <a:avLst/>
          </a:prstGeom>
          <a:solidFill>
            <a:srgbClr val="FE023E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D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Ergebnis Prüfungsleistung</a:t>
            </a:r>
          </a:p>
        </p:txBody>
      </p:sp>
      <p:sp>
        <p:nvSpPr>
          <p:cNvPr id="8" name="Rechteck 7"/>
          <p:cNvSpPr/>
          <p:nvPr/>
        </p:nvSpPr>
        <p:spPr>
          <a:xfrm>
            <a:off x="209734" y="2626329"/>
            <a:ext cx="2009039" cy="644993"/>
          </a:xfrm>
          <a:prstGeom prst="rect">
            <a:avLst/>
          </a:prstGeom>
          <a:solidFill>
            <a:srgbClr val="BF0000">
              <a:lumMod val="40000"/>
              <a:lumOff val="6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Ergebnis Jahresleistung</a:t>
            </a:r>
          </a:p>
        </p:txBody>
      </p:sp>
      <p:sp>
        <p:nvSpPr>
          <p:cNvPr id="9" name="Rechteck 8"/>
          <p:cNvSpPr/>
          <p:nvPr/>
        </p:nvSpPr>
        <p:spPr>
          <a:xfrm>
            <a:off x="221404" y="4976961"/>
            <a:ext cx="2009039" cy="849064"/>
          </a:xfrm>
          <a:prstGeom prst="rect">
            <a:avLst/>
          </a:prstGeom>
          <a:solidFill>
            <a:srgbClr val="FFFDE9"/>
          </a:solidFill>
          <a:ln w="19050" cap="flat" cmpd="sng" algn="ctr">
            <a:solidFill>
              <a:srgbClr val="FE023E"/>
            </a:solidFill>
            <a:prstDash val="sysDot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optionale mündliche Prüfung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dann schriftliche </a:t>
            </a:r>
            <a:b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Prüfung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209734" y="2023195"/>
            <a:ext cx="2009039" cy="468258"/>
          </a:xfrm>
          <a:prstGeom prst="rect">
            <a:avLst/>
          </a:prstGeom>
          <a:solidFill>
            <a:srgbClr val="FFFDE9"/>
          </a:solidFill>
          <a:ln w="19050" cap="flat" cmpd="sng" algn="ctr">
            <a:solidFill>
              <a:srgbClr val="FE023E"/>
            </a:solidFill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Deutsch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34228" y="2023195"/>
            <a:ext cx="2048813" cy="468258"/>
          </a:xfrm>
          <a:prstGeom prst="rect">
            <a:avLst/>
          </a:prstGeom>
          <a:solidFill>
            <a:srgbClr val="FFFDE9"/>
          </a:solidFill>
          <a:ln w="19050" cap="flat" cmpd="sng" algn="ctr">
            <a:solidFill>
              <a:srgbClr val="FE023E"/>
            </a:solidFill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Englisch/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Pflichtfremdsprache</a:t>
            </a:r>
          </a:p>
        </p:txBody>
      </p:sp>
      <p:sp>
        <p:nvSpPr>
          <p:cNvPr id="12" name="Rechteck 11"/>
          <p:cNvSpPr/>
          <p:nvPr/>
        </p:nvSpPr>
        <p:spPr>
          <a:xfrm>
            <a:off x="2355894" y="2020214"/>
            <a:ext cx="2048813" cy="468258"/>
          </a:xfrm>
          <a:prstGeom prst="rect">
            <a:avLst/>
          </a:prstGeom>
          <a:solidFill>
            <a:srgbClr val="FFFDE9"/>
          </a:solidFill>
          <a:ln w="19050" cap="flat" cmpd="sng" algn="ctr">
            <a:solidFill>
              <a:srgbClr val="FE023E"/>
            </a:solidFill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Mathematik</a:t>
            </a:r>
          </a:p>
        </p:txBody>
      </p:sp>
      <p:sp>
        <p:nvSpPr>
          <p:cNvPr id="13" name="Rechteck 12"/>
          <p:cNvSpPr/>
          <p:nvPr/>
        </p:nvSpPr>
        <p:spPr>
          <a:xfrm>
            <a:off x="6742940" y="2020214"/>
            <a:ext cx="2009039" cy="468258"/>
          </a:xfrm>
          <a:prstGeom prst="rect">
            <a:avLst/>
          </a:prstGeom>
          <a:solidFill>
            <a:srgbClr val="FFFDE9"/>
          </a:solidFill>
          <a:ln w="19050" cap="flat" cmpd="sng" algn="ctr">
            <a:solidFill>
              <a:srgbClr val="FE023E"/>
            </a:solidFill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Wahlpflichtfach</a:t>
            </a:r>
          </a:p>
        </p:txBody>
      </p:sp>
      <p:sp>
        <p:nvSpPr>
          <p:cNvPr id="14" name="Textfeld 54"/>
          <p:cNvSpPr txBox="1"/>
          <p:nvPr/>
        </p:nvSpPr>
        <p:spPr>
          <a:xfrm>
            <a:off x="1701823" y="2794936"/>
            <a:ext cx="76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5" name="Textfeld 55"/>
          <p:cNvSpPr txBox="1"/>
          <p:nvPr/>
        </p:nvSpPr>
        <p:spPr>
          <a:xfrm>
            <a:off x="1668234" y="3720005"/>
            <a:ext cx="76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solidFill>
                  <a:srgbClr val="FFFD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6" name="Textfeld 58"/>
          <p:cNvSpPr txBox="1"/>
          <p:nvPr/>
        </p:nvSpPr>
        <p:spPr>
          <a:xfrm>
            <a:off x="1967278" y="4974303"/>
            <a:ext cx="45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Rechteck 16"/>
          <p:cNvSpPr/>
          <p:nvPr/>
        </p:nvSpPr>
        <p:spPr>
          <a:xfrm>
            <a:off x="2386928" y="4257832"/>
            <a:ext cx="2009039" cy="425689"/>
          </a:xfrm>
          <a:prstGeom prst="rect">
            <a:avLst/>
          </a:prstGeom>
          <a:solidFill>
            <a:srgbClr val="FFFDE9"/>
          </a:solidFill>
          <a:ln w="19050" cap="flat" cmpd="sng" algn="ctr">
            <a:solidFill>
              <a:srgbClr val="FE023E"/>
            </a:solidFill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Schriftliche Prüfung   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386928" y="3563964"/>
            <a:ext cx="2009039" cy="618931"/>
          </a:xfrm>
          <a:prstGeom prst="rect">
            <a:avLst/>
          </a:prstGeom>
          <a:solidFill>
            <a:srgbClr val="FE023E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D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Ergebnis Prüfungsleistung</a:t>
            </a:r>
          </a:p>
        </p:txBody>
      </p:sp>
      <p:sp>
        <p:nvSpPr>
          <p:cNvPr id="19" name="Rechteck 18"/>
          <p:cNvSpPr/>
          <p:nvPr/>
        </p:nvSpPr>
        <p:spPr>
          <a:xfrm>
            <a:off x="2386928" y="2626329"/>
            <a:ext cx="2009039" cy="644993"/>
          </a:xfrm>
          <a:prstGeom prst="rect">
            <a:avLst/>
          </a:prstGeom>
          <a:solidFill>
            <a:srgbClr val="BF0000">
              <a:lumMod val="40000"/>
              <a:lumOff val="6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Ergebnis Jahresleistung</a:t>
            </a:r>
          </a:p>
        </p:txBody>
      </p:sp>
      <p:sp>
        <p:nvSpPr>
          <p:cNvPr id="20" name="Textfeld 63"/>
          <p:cNvSpPr txBox="1"/>
          <p:nvPr/>
        </p:nvSpPr>
        <p:spPr>
          <a:xfrm>
            <a:off x="3872218" y="2794936"/>
            <a:ext cx="76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21" name="Textfeld 64"/>
          <p:cNvSpPr txBox="1"/>
          <p:nvPr/>
        </p:nvSpPr>
        <p:spPr>
          <a:xfrm>
            <a:off x="3872218" y="3729632"/>
            <a:ext cx="76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solidFill>
                  <a:srgbClr val="FFFD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cxnSp>
        <p:nvCxnSpPr>
          <p:cNvPr id="22" name="Gerade Verbindung 68"/>
          <p:cNvCxnSpPr/>
          <p:nvPr/>
        </p:nvCxnSpPr>
        <p:spPr>
          <a:xfrm>
            <a:off x="82105" y="3406300"/>
            <a:ext cx="8790717" cy="0"/>
          </a:xfrm>
          <a:prstGeom prst="line">
            <a:avLst/>
          </a:prstGeom>
          <a:noFill/>
          <a:ln w="19050" cap="flat" cmpd="sng" algn="ctr">
            <a:solidFill>
              <a:srgbClr val="FE023E"/>
            </a:solidFill>
            <a:prstDash val="solid"/>
          </a:ln>
          <a:effectLst/>
        </p:spPr>
      </p:cxnSp>
      <p:sp>
        <p:nvSpPr>
          <p:cNvPr id="23" name="Rechteck 22"/>
          <p:cNvSpPr/>
          <p:nvPr/>
        </p:nvSpPr>
        <p:spPr>
          <a:xfrm>
            <a:off x="4556242" y="3563963"/>
            <a:ext cx="2009039" cy="618931"/>
          </a:xfrm>
          <a:prstGeom prst="rect">
            <a:avLst/>
          </a:prstGeom>
          <a:solidFill>
            <a:srgbClr val="FE023E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D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Ergebnis Prüfungsleistung</a:t>
            </a:r>
          </a:p>
        </p:txBody>
      </p:sp>
      <p:sp>
        <p:nvSpPr>
          <p:cNvPr id="24" name="Rechteck 23"/>
          <p:cNvSpPr/>
          <p:nvPr/>
        </p:nvSpPr>
        <p:spPr>
          <a:xfrm>
            <a:off x="6733436" y="3563963"/>
            <a:ext cx="2009039" cy="618931"/>
          </a:xfrm>
          <a:prstGeom prst="rect">
            <a:avLst/>
          </a:prstGeom>
          <a:solidFill>
            <a:srgbClr val="FE023E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D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Ergebnis Prüfungsleistung</a:t>
            </a:r>
          </a:p>
        </p:txBody>
      </p:sp>
      <p:sp>
        <p:nvSpPr>
          <p:cNvPr id="25" name="Rechteck 24"/>
          <p:cNvSpPr/>
          <p:nvPr/>
        </p:nvSpPr>
        <p:spPr>
          <a:xfrm>
            <a:off x="6742940" y="2626329"/>
            <a:ext cx="2009039" cy="637722"/>
          </a:xfrm>
          <a:prstGeom prst="rect">
            <a:avLst/>
          </a:prstGeom>
          <a:solidFill>
            <a:srgbClr val="BF0000">
              <a:lumMod val="40000"/>
              <a:lumOff val="6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Ergebnis Jahresleistung</a:t>
            </a:r>
          </a:p>
        </p:txBody>
      </p:sp>
      <p:sp>
        <p:nvSpPr>
          <p:cNvPr id="26" name="Rechteck 25"/>
          <p:cNvSpPr/>
          <p:nvPr/>
        </p:nvSpPr>
        <p:spPr>
          <a:xfrm>
            <a:off x="4548367" y="2626329"/>
            <a:ext cx="2049147" cy="644993"/>
          </a:xfrm>
          <a:prstGeom prst="rect">
            <a:avLst/>
          </a:prstGeom>
          <a:solidFill>
            <a:srgbClr val="BF0000">
              <a:lumMod val="40000"/>
              <a:lumOff val="6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Ergebnis Jahresleistung</a:t>
            </a:r>
          </a:p>
        </p:txBody>
      </p:sp>
      <p:sp>
        <p:nvSpPr>
          <p:cNvPr id="27" name="Rechteck 26"/>
          <p:cNvSpPr/>
          <p:nvPr/>
        </p:nvSpPr>
        <p:spPr>
          <a:xfrm>
            <a:off x="4556242" y="4779822"/>
            <a:ext cx="1990415" cy="417552"/>
          </a:xfrm>
          <a:prstGeom prst="rect">
            <a:avLst/>
          </a:prstGeom>
          <a:solidFill>
            <a:srgbClr val="FFFDE9"/>
          </a:solidFill>
          <a:ln w="19050" cap="flat" cmpd="sng" algn="ctr">
            <a:solidFill>
              <a:srgbClr val="FE023E"/>
            </a:solidFill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Kommunikationsprüfung 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feld 74"/>
          <p:cNvSpPr txBox="1"/>
          <p:nvPr/>
        </p:nvSpPr>
        <p:spPr>
          <a:xfrm>
            <a:off x="6321346" y="4834709"/>
            <a:ext cx="438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Rechteck 28"/>
          <p:cNvSpPr/>
          <p:nvPr/>
        </p:nvSpPr>
        <p:spPr>
          <a:xfrm>
            <a:off x="6740272" y="4779822"/>
            <a:ext cx="1995366" cy="621671"/>
          </a:xfrm>
          <a:prstGeom prst="rect">
            <a:avLst/>
          </a:prstGeom>
          <a:solidFill>
            <a:srgbClr val="FFFDE9"/>
          </a:solidFill>
          <a:ln w="19050" cap="flat" cmpd="sng" algn="ctr">
            <a:solidFill>
              <a:srgbClr val="FE023E"/>
            </a:solidFill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Praktische Prüfung oder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Kommunikationsprüfung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(WRSAPO, RSAPO)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feld 76"/>
          <p:cNvSpPr txBox="1"/>
          <p:nvPr/>
        </p:nvSpPr>
        <p:spPr>
          <a:xfrm>
            <a:off x="8495325" y="4840490"/>
            <a:ext cx="438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Textfeld 77"/>
          <p:cNvSpPr txBox="1"/>
          <p:nvPr/>
        </p:nvSpPr>
        <p:spPr>
          <a:xfrm>
            <a:off x="5965982" y="2808708"/>
            <a:ext cx="76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32" name="Textfeld 78"/>
          <p:cNvSpPr txBox="1"/>
          <p:nvPr/>
        </p:nvSpPr>
        <p:spPr>
          <a:xfrm>
            <a:off x="5965982" y="3729632"/>
            <a:ext cx="76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solidFill>
                  <a:srgbClr val="FFFD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33" name="Textfeld 79"/>
          <p:cNvSpPr txBox="1"/>
          <p:nvPr/>
        </p:nvSpPr>
        <p:spPr>
          <a:xfrm>
            <a:off x="8153432" y="2808708"/>
            <a:ext cx="76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34" name="Textfeld 80"/>
          <p:cNvSpPr txBox="1"/>
          <p:nvPr/>
        </p:nvSpPr>
        <p:spPr>
          <a:xfrm>
            <a:off x="8160444" y="3719539"/>
            <a:ext cx="76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solidFill>
                  <a:srgbClr val="FFFD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35" name="Rechteck 34"/>
          <p:cNvSpPr/>
          <p:nvPr/>
        </p:nvSpPr>
        <p:spPr>
          <a:xfrm>
            <a:off x="4548367" y="4257832"/>
            <a:ext cx="2009039" cy="425689"/>
          </a:xfrm>
          <a:prstGeom prst="rect">
            <a:avLst/>
          </a:prstGeom>
          <a:solidFill>
            <a:srgbClr val="FFFDE9"/>
          </a:solidFill>
          <a:ln w="19050" cap="flat" cmpd="sng" algn="ctr">
            <a:solidFill>
              <a:srgbClr val="FE023E"/>
            </a:solidFill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Schriftliche Prüfung   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feld 82"/>
          <p:cNvSpPr txBox="1"/>
          <p:nvPr/>
        </p:nvSpPr>
        <p:spPr>
          <a:xfrm>
            <a:off x="6323886" y="4314674"/>
            <a:ext cx="438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Rechteck 36"/>
          <p:cNvSpPr/>
          <p:nvPr/>
        </p:nvSpPr>
        <p:spPr>
          <a:xfrm>
            <a:off x="6744816" y="4253385"/>
            <a:ext cx="1980372" cy="425689"/>
          </a:xfrm>
          <a:prstGeom prst="rect">
            <a:avLst/>
          </a:prstGeom>
          <a:solidFill>
            <a:srgbClr val="FFFDE9"/>
          </a:solidFill>
          <a:ln w="19050" cap="flat" cmpd="sng" algn="ctr">
            <a:solidFill>
              <a:srgbClr val="FE023E"/>
            </a:solidFill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Schriftliche Prüfung   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feld 84"/>
          <p:cNvSpPr txBox="1"/>
          <p:nvPr/>
        </p:nvSpPr>
        <p:spPr>
          <a:xfrm>
            <a:off x="8495325" y="4316789"/>
            <a:ext cx="438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Textfeld 86"/>
          <p:cNvSpPr txBox="1"/>
          <p:nvPr/>
        </p:nvSpPr>
        <p:spPr>
          <a:xfrm>
            <a:off x="1967278" y="5518248"/>
            <a:ext cx="438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Rechteck 39"/>
          <p:cNvSpPr/>
          <p:nvPr/>
        </p:nvSpPr>
        <p:spPr>
          <a:xfrm>
            <a:off x="2408924" y="4976961"/>
            <a:ext cx="2009039" cy="849064"/>
          </a:xfrm>
          <a:prstGeom prst="rect">
            <a:avLst/>
          </a:prstGeom>
          <a:solidFill>
            <a:srgbClr val="FFFDE9"/>
          </a:solidFill>
          <a:ln w="19050" cap="flat" cmpd="sng" algn="ctr">
            <a:solidFill>
              <a:srgbClr val="FE023E"/>
            </a:solidFill>
            <a:prstDash val="sysDot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optionale mündliche Prüfung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dann schriftliche </a:t>
            </a:r>
            <a:b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Prüfung</a:t>
            </a:r>
          </a:p>
        </p:txBody>
      </p:sp>
      <p:sp>
        <p:nvSpPr>
          <p:cNvPr id="41" name="Textfeld 93"/>
          <p:cNvSpPr txBox="1"/>
          <p:nvPr/>
        </p:nvSpPr>
        <p:spPr>
          <a:xfrm>
            <a:off x="4154798" y="4974303"/>
            <a:ext cx="453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Textfeld 94"/>
          <p:cNvSpPr txBox="1"/>
          <p:nvPr/>
        </p:nvSpPr>
        <p:spPr>
          <a:xfrm>
            <a:off x="4154798" y="5518248"/>
            <a:ext cx="438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3" name="Gerade Verbindung 95"/>
          <p:cNvCxnSpPr/>
          <p:nvPr/>
        </p:nvCxnSpPr>
        <p:spPr>
          <a:xfrm>
            <a:off x="82105" y="4830594"/>
            <a:ext cx="4322602" cy="0"/>
          </a:xfrm>
          <a:prstGeom prst="line">
            <a:avLst/>
          </a:prstGeom>
          <a:noFill/>
          <a:ln w="19050" cap="flat" cmpd="sng" algn="ctr">
            <a:solidFill>
              <a:srgbClr val="FE023E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409268563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6"/>
          <p:cNvSpPr>
            <a:spLocks noGrp="1"/>
          </p:cNvSpPr>
          <p:nvPr/>
        </p:nvSpPr>
        <p:spPr>
          <a:xfrm>
            <a:off x="486230" y="404664"/>
            <a:ext cx="8568952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Novellierung der Abschlussprüfungen </a:t>
            </a:r>
            <a:br>
              <a:rPr lang="de-DE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Sekundarstufe I auf Basis des Bildungsplans 2016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3"/>
          <p:cNvSpPr txBox="1"/>
          <p:nvPr/>
        </p:nvSpPr>
        <p:spPr>
          <a:xfrm>
            <a:off x="484353" y="1772816"/>
            <a:ext cx="8280920" cy="646331"/>
          </a:xfrm>
          <a:prstGeom prst="rect">
            <a:avLst/>
          </a:prstGeom>
          <a:solidFill>
            <a:srgbClr val="FE023E"/>
          </a:solidFill>
          <a:ln w="3175">
            <a:solidFill>
              <a:srgbClr val="FE023E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FFFD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Abschlussprüfungen müssen auf die zu erreichenden Standards </a:t>
            </a:r>
          </a:p>
          <a:p>
            <a:r>
              <a:rPr lang="de-DE" dirty="0">
                <a:solidFill>
                  <a:srgbClr val="FFFD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abgestimmt werden.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195164804"/>
              </p:ext>
            </p:extLst>
          </p:nvPr>
        </p:nvGraphicFramePr>
        <p:xfrm>
          <a:off x="88817" y="2996952"/>
          <a:ext cx="874846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8"/>
          <p:cNvSpPr txBox="1"/>
          <p:nvPr/>
        </p:nvSpPr>
        <p:spPr>
          <a:xfrm>
            <a:off x="1168429" y="279109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inhaltliche und strukturelle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Neuausrichtung aller Prüfungen der Sek I</a:t>
            </a:r>
          </a:p>
          <a:p>
            <a:endParaRPr lang="de-DE" dirty="0"/>
          </a:p>
        </p:txBody>
      </p:sp>
      <p:sp>
        <p:nvSpPr>
          <p:cNvPr id="9" name="Pfeil nach unten 8"/>
          <p:cNvSpPr/>
          <p:nvPr/>
        </p:nvSpPr>
        <p:spPr>
          <a:xfrm>
            <a:off x="2356561" y="2708920"/>
            <a:ext cx="288032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571999" y="2791098"/>
            <a:ext cx="313200" cy="1983600"/>
          </a:xfrm>
          <a:prstGeom prst="rect">
            <a:avLst/>
          </a:prstGeom>
          <a:solidFill>
            <a:srgbClr val="59A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40193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/>
        </p:nvSpPr>
        <p:spPr>
          <a:xfrm>
            <a:off x="457200" y="748800"/>
            <a:ext cx="8229600" cy="792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Inkrafttreten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Inhaltsplatzhalt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786049"/>
              </p:ext>
            </p:extLst>
          </p:nvPr>
        </p:nvGraphicFramePr>
        <p:xfrm>
          <a:off x="421195" y="1675345"/>
          <a:ext cx="8484951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hteck 6"/>
          <p:cNvSpPr/>
          <p:nvPr/>
        </p:nvSpPr>
        <p:spPr>
          <a:xfrm>
            <a:off x="552004" y="3229617"/>
            <a:ext cx="2952328" cy="1387515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Schuljahr 2019/2020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HS-Abschlussprüfung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neu</a:t>
            </a:r>
          </a:p>
        </p:txBody>
      </p:sp>
      <p:sp>
        <p:nvSpPr>
          <p:cNvPr id="8" name="Rechteck 7"/>
          <p:cNvSpPr/>
          <p:nvPr/>
        </p:nvSpPr>
        <p:spPr>
          <a:xfrm>
            <a:off x="3836927" y="4041068"/>
            <a:ext cx="2808000" cy="816449"/>
          </a:xfrm>
          <a:prstGeom prst="rect">
            <a:avLst/>
          </a:prstGeom>
          <a:solidFill>
            <a:srgbClr val="79B4D3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D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Schuljahr 2020/2021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sng" strike="noStrike" kern="1200" cap="none" spc="0" normalizeH="0" baseline="0" noProof="0" dirty="0">
                <a:ln>
                  <a:noFill/>
                </a:ln>
                <a:solidFill>
                  <a:srgbClr val="FFFD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RS- Abschlussprüfung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D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neu </a:t>
            </a:r>
          </a:p>
        </p:txBody>
      </p:sp>
      <p:sp>
        <p:nvSpPr>
          <p:cNvPr id="9" name="Rechteck 8"/>
          <p:cNvSpPr/>
          <p:nvPr/>
        </p:nvSpPr>
        <p:spPr>
          <a:xfrm>
            <a:off x="3836927" y="3032956"/>
            <a:ext cx="2808000" cy="816449"/>
          </a:xfrm>
          <a:prstGeom prst="rect">
            <a:avLst/>
          </a:prstGeom>
          <a:solidFill>
            <a:srgbClr val="59AF8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D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Schuljahr 2020/2021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sng" strike="noStrike" kern="1200" cap="none" spc="0" normalizeH="0" baseline="0" noProof="0" dirty="0">
                <a:ln>
                  <a:noFill/>
                </a:ln>
                <a:solidFill>
                  <a:srgbClr val="FFFD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WRS- Abschlussprüfung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D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neu </a:t>
            </a:r>
          </a:p>
        </p:txBody>
      </p:sp>
    </p:spTree>
    <p:extLst>
      <p:ext uri="{BB962C8B-B14F-4D97-AF65-F5344CB8AC3E}">
        <p14:creationId xmlns:p14="http://schemas.microsoft.com/office/powerpoint/2010/main" val="355470470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097730"/>
              </p:ext>
            </p:extLst>
          </p:nvPr>
        </p:nvGraphicFramePr>
        <p:xfrm>
          <a:off x="503548" y="1196752"/>
          <a:ext cx="8028892" cy="4824536"/>
        </p:xfrm>
        <a:graphic>
          <a:graphicData uri="http://schemas.openxmlformats.org/drawingml/2006/table">
            <a:tbl>
              <a:tblPr firstRow="1" bandRow="1"/>
              <a:tblGrid>
                <a:gridCol w="4014446">
                  <a:extLst>
                    <a:ext uri="{9D8B030D-6E8A-4147-A177-3AD203B41FA5}">
                      <a16:colId xmlns:a16="http://schemas.microsoft.com/office/drawing/2014/main" val="2470205764"/>
                    </a:ext>
                  </a:extLst>
                </a:gridCol>
                <a:gridCol w="4014446">
                  <a:extLst>
                    <a:ext uri="{9D8B030D-6E8A-4147-A177-3AD203B41FA5}">
                      <a16:colId xmlns:a16="http://schemas.microsoft.com/office/drawing/2014/main" val="140007959"/>
                    </a:ext>
                  </a:extLst>
                </a:gridCol>
              </a:tblGrid>
              <a:tr h="73385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de-DE" sz="600" b="1" dirty="0">
                        <a:solidFill>
                          <a:srgbClr val="FFFDE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2400" b="1" dirty="0">
                          <a:solidFill>
                            <a:srgbClr val="FFFDE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Teile der Prüfung</a:t>
                      </a:r>
                    </a:p>
                    <a:p>
                      <a:pPr algn="ctr"/>
                      <a:endParaRPr lang="de-DE" sz="600" b="1" dirty="0">
                        <a:solidFill>
                          <a:srgbClr val="FFFDE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02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134898"/>
                  </a:ext>
                </a:extLst>
              </a:tr>
              <a:tr h="5473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Hauptschulabschluss-prüfung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Werkrealschulabschluss-prüfung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AF8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700521"/>
                  </a:ext>
                </a:extLst>
              </a:tr>
              <a:tr h="2341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Prüfung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Kommunikationsprüfung (Englisch)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mündliche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Prüfung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schriftliche Prüfung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Kommunikationsprüfung (Englisch)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mündliche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Prüfung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AF8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35403"/>
                  </a:ext>
                </a:extLst>
              </a:tr>
              <a:tr h="1202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Projektarbeit 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e-DE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praktische Prüfung in Technik oder AES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AF8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955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13702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366525"/>
              </p:ext>
            </p:extLst>
          </p:nvPr>
        </p:nvGraphicFramePr>
        <p:xfrm>
          <a:off x="503548" y="1196752"/>
          <a:ext cx="7740860" cy="4608512"/>
        </p:xfrm>
        <a:graphic>
          <a:graphicData uri="http://schemas.openxmlformats.org/drawingml/2006/table">
            <a:tbl>
              <a:tblPr firstRow="1" bandRow="1"/>
              <a:tblGrid>
                <a:gridCol w="3870430">
                  <a:extLst>
                    <a:ext uri="{9D8B030D-6E8A-4147-A177-3AD203B41FA5}">
                      <a16:colId xmlns:a16="http://schemas.microsoft.com/office/drawing/2014/main" val="755227160"/>
                    </a:ext>
                  </a:extLst>
                </a:gridCol>
                <a:gridCol w="3870430">
                  <a:extLst>
                    <a:ext uri="{9D8B030D-6E8A-4147-A177-3AD203B41FA5}">
                      <a16:colId xmlns:a16="http://schemas.microsoft.com/office/drawing/2014/main" val="4094672328"/>
                    </a:ext>
                  </a:extLst>
                </a:gridCol>
              </a:tblGrid>
              <a:tr h="74411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de-DE" sz="600" b="1" dirty="0">
                        <a:solidFill>
                          <a:srgbClr val="FFFDE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2400" b="1" dirty="0">
                          <a:solidFill>
                            <a:srgbClr val="FFFDE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Prüfungsfächer schriftliche Prüfungen</a:t>
                      </a:r>
                    </a:p>
                    <a:p>
                      <a:pPr algn="ctr"/>
                      <a:endParaRPr lang="de-DE" sz="600" b="1" dirty="0">
                        <a:solidFill>
                          <a:srgbClr val="FFFDE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02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202167"/>
                  </a:ext>
                </a:extLst>
              </a:tr>
              <a:tr h="554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Hauptschulabschlussprüfung</a:t>
                      </a: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de-DE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Werkrealschulabschlussprüfung</a:t>
                      </a: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AF8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59271"/>
                  </a:ext>
                </a:extLst>
              </a:tr>
              <a:tr h="20906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Deutsch </a:t>
                      </a:r>
                    </a:p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Mathematik </a:t>
                      </a:r>
                    </a:p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Englisch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Deutsch </a:t>
                      </a:r>
                    </a:p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Mathematik</a:t>
                      </a:r>
                    </a:p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AF8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466056"/>
                  </a:ext>
                </a:extLst>
              </a:tr>
              <a:tr h="12188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5F5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Wahlpflichtfach</a:t>
                      </a:r>
                    </a:p>
                    <a:p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Technik oder AES</a:t>
                      </a:r>
                      <a:r>
                        <a:rPr lang="de-D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AF8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99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87279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6"/>
          <p:cNvSpPr>
            <a:spLocks noGrp="1"/>
          </p:cNvSpPr>
          <p:nvPr/>
        </p:nvSpPr>
        <p:spPr>
          <a:xfrm>
            <a:off x="457200" y="748800"/>
            <a:ext cx="8229600" cy="792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Dauer der schriftlichen Prüfungen</a:t>
            </a: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2528899"/>
            <a:ext cx="3600399" cy="1498947"/>
          </a:xfrm>
          <a:prstGeom prst="rect">
            <a:avLst/>
          </a:prstGeom>
        </p:spPr>
      </p:pic>
      <p:pic>
        <p:nvPicPr>
          <p:cNvPr id="7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4329100"/>
            <a:ext cx="8208909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3488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"/>
          <p:cNvSpPr>
            <a:spLocks noGrp="1"/>
          </p:cNvSpPr>
          <p:nvPr/>
        </p:nvSpPr>
        <p:spPr>
          <a:xfrm>
            <a:off x="529208" y="2420888"/>
            <a:ext cx="8085584" cy="2952328"/>
          </a:xfrm>
          <a:prstGeom prst="rect">
            <a:avLst/>
          </a:prstGeom>
          <a:ln>
            <a:solidFill>
              <a:srgbClr val="FE023E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023E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E02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Termine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der schriftlichen Abschlussprüfungen werden vom Kultusministerium festgesetzt </a:t>
            </a:r>
            <a:endParaRPr lang="de-DE" dirty="0">
              <a:solidFill>
                <a:srgbClr val="000000"/>
              </a:solidFill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023E"/>
              </a:buClr>
              <a:buSz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023E"/>
              </a:buClr>
              <a:buSz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023E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 schriftlichen Abschlussprüfungen (HS-, WRS-,RS-Abschlussprüfung) finden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E02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den jeweiligen Fächern am gleichen Tag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statt.</a:t>
            </a:r>
          </a:p>
        </p:txBody>
      </p:sp>
      <p:sp>
        <p:nvSpPr>
          <p:cNvPr id="6" name="Titel 2"/>
          <p:cNvSpPr>
            <a:spLocks noGrp="1"/>
          </p:cNvSpPr>
          <p:nvPr/>
        </p:nvSpPr>
        <p:spPr>
          <a:xfrm>
            <a:off x="457200" y="748800"/>
            <a:ext cx="8229600" cy="122413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Prüfungstermine </a:t>
            </a:r>
            <a:b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schriftliche Abschlussprüfungen</a:t>
            </a:r>
          </a:p>
        </p:txBody>
      </p:sp>
    </p:spTree>
    <p:extLst>
      <p:ext uri="{BB962C8B-B14F-4D97-AF65-F5344CB8AC3E}">
        <p14:creationId xmlns:p14="http://schemas.microsoft.com/office/powerpoint/2010/main" val="132529109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/>
        </p:nvSpPr>
        <p:spPr>
          <a:xfrm>
            <a:off x="457200" y="748800"/>
            <a:ext cx="8229600" cy="7920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Kommunikationsprüfung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784437164"/>
              </p:ext>
            </p:extLst>
          </p:nvPr>
        </p:nvGraphicFramePr>
        <p:xfrm>
          <a:off x="-1044624" y="1628800"/>
          <a:ext cx="6096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7"/>
          <p:cNvSpPr txBox="1"/>
          <p:nvPr/>
        </p:nvSpPr>
        <p:spPr>
          <a:xfrm>
            <a:off x="2699792" y="3522921"/>
            <a:ext cx="5688632" cy="923330"/>
          </a:xfrm>
          <a:prstGeom prst="rect">
            <a:avLst/>
          </a:prstGeom>
          <a:solidFill>
            <a:srgbClr val="FFFDE9"/>
          </a:solidFill>
          <a:ln>
            <a:solidFill>
              <a:srgbClr val="FE023E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Pflichtfremdsprache: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 Minuten je Schülerin/je Schüler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8"/>
          <p:cNvSpPr txBox="1"/>
          <p:nvPr/>
        </p:nvSpPr>
        <p:spPr>
          <a:xfrm>
            <a:off x="2699792" y="2433078"/>
            <a:ext cx="5688632" cy="369332"/>
          </a:xfrm>
          <a:prstGeom prst="rect">
            <a:avLst/>
          </a:prstGeom>
          <a:solidFill>
            <a:srgbClr val="FFFDE9"/>
          </a:solidFill>
          <a:ln>
            <a:solidFill>
              <a:srgbClr val="FE023E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einzeln oder zu zweit</a:t>
            </a:r>
          </a:p>
        </p:txBody>
      </p:sp>
      <p:sp>
        <p:nvSpPr>
          <p:cNvPr id="9" name="Textfeld 9"/>
          <p:cNvSpPr txBox="1"/>
          <p:nvPr/>
        </p:nvSpPr>
        <p:spPr>
          <a:xfrm>
            <a:off x="2699792" y="5088147"/>
            <a:ext cx="5688632" cy="369332"/>
          </a:xfrm>
          <a:prstGeom prst="rect">
            <a:avLst/>
          </a:prstGeom>
          <a:solidFill>
            <a:srgbClr val="FFFDE9"/>
          </a:solidFill>
          <a:ln>
            <a:solidFill>
              <a:srgbClr val="FE023E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Fachlehrkraft und weitere Lehrkraft der Schule</a:t>
            </a:r>
          </a:p>
        </p:txBody>
      </p:sp>
    </p:spTree>
    <p:extLst>
      <p:ext uri="{BB962C8B-B14F-4D97-AF65-F5344CB8AC3E}">
        <p14:creationId xmlns:p14="http://schemas.microsoft.com/office/powerpoint/2010/main" val="338764123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"/>
          <p:cNvSpPr>
            <a:spLocks noGrp="1"/>
          </p:cNvSpPr>
          <p:nvPr/>
        </p:nvSpPr>
        <p:spPr>
          <a:xfrm>
            <a:off x="457200" y="1916832"/>
            <a:ext cx="8229600" cy="3600400"/>
          </a:xfrm>
          <a:prstGeom prst="rect">
            <a:avLst/>
          </a:prstGeom>
          <a:ln>
            <a:solidFill>
              <a:srgbClr val="FE023E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023E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E02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Zeitraum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der Kommunikationsprüfung wird vom Kultusministerium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festgesetzt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023E"/>
              </a:buClr>
              <a:buSz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28625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023E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E02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Kommunikationsprüfung in der zweiten Fremdsprache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soll im zweiten Halbjahr nach der Kommunikationsprüfung in der Pflichtfremdsprache stattfinden.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>
                  <a:lumMod val="65000"/>
                  <a:lumOff val="35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el 2"/>
          <p:cNvSpPr>
            <a:spLocks noGrp="1"/>
          </p:cNvSpPr>
          <p:nvPr/>
        </p:nvSpPr>
        <p:spPr>
          <a:xfrm>
            <a:off x="457200" y="620688"/>
            <a:ext cx="8229600" cy="10801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Prüfungstermine Kommunikationsprüfung </a:t>
            </a:r>
          </a:p>
        </p:txBody>
      </p:sp>
    </p:spTree>
    <p:extLst>
      <p:ext uri="{BB962C8B-B14F-4D97-AF65-F5344CB8AC3E}">
        <p14:creationId xmlns:p14="http://schemas.microsoft.com/office/powerpoint/2010/main" val="383397700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 neues Layout">
  <a:themeElements>
    <a:clrScheme name="BW_Praesentation_MLR 1">
      <a:dk1>
        <a:srgbClr val="000000"/>
      </a:dk1>
      <a:lt1>
        <a:srgbClr val="FFFFC1"/>
      </a:lt1>
      <a:dk2>
        <a:srgbClr val="000000"/>
      </a:dk2>
      <a:lt2>
        <a:srgbClr val="C0C0C0"/>
      </a:lt2>
      <a:accent1>
        <a:srgbClr val="969696"/>
      </a:accent1>
      <a:accent2>
        <a:srgbClr val="0000FF"/>
      </a:accent2>
      <a:accent3>
        <a:srgbClr val="FFFFDD"/>
      </a:accent3>
      <a:accent4>
        <a:srgbClr val="000000"/>
      </a:accent4>
      <a:accent5>
        <a:srgbClr val="C9C9C9"/>
      </a:accent5>
      <a:accent6>
        <a:srgbClr val="0000E7"/>
      </a:accent6>
      <a:hlink>
        <a:srgbClr val="FF0000"/>
      </a:hlink>
      <a:folHlink>
        <a:srgbClr val="5F5F5F"/>
      </a:folHlink>
    </a:clrScheme>
    <a:fontScheme name="BW_Praesentation_ML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12" charset="0"/>
          </a:defRPr>
        </a:defPPr>
      </a:lstStyle>
    </a:lnDef>
  </a:objectDefaults>
  <a:extraClrSchemeLst>
    <a:extraClrScheme>
      <a:clrScheme name="BW_Praesentation_MLR 1">
        <a:dk1>
          <a:srgbClr val="000000"/>
        </a:dk1>
        <a:lt1>
          <a:srgbClr val="FFFFC1"/>
        </a:lt1>
        <a:dk2>
          <a:srgbClr val="000000"/>
        </a:dk2>
        <a:lt2>
          <a:srgbClr val="C0C0C0"/>
        </a:lt2>
        <a:accent1>
          <a:srgbClr val="969696"/>
        </a:accent1>
        <a:accent2>
          <a:srgbClr val="0000FF"/>
        </a:accent2>
        <a:accent3>
          <a:srgbClr val="FFFFDD"/>
        </a:accent3>
        <a:accent4>
          <a:srgbClr val="000000"/>
        </a:accent4>
        <a:accent5>
          <a:srgbClr val="C9C9C9"/>
        </a:accent5>
        <a:accent6>
          <a:srgbClr val="0000E7"/>
        </a:accent6>
        <a:hlink>
          <a:srgbClr val="FF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ovellierung Abschlussprüfung.potx" id="{6A8E3537-0388-479E-AD86-DF4AD765A511}" vid="{F645CF27-20A8-47EC-B5F4-1C88FA0A593C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Novellierung Abschlussprüfung</Template>
  <TotalTime>0</TotalTime>
  <Words>687</Words>
  <Application>Microsoft Office PowerPoint</Application>
  <PresentationFormat>Bildschirmpräsentation (4:3)</PresentationFormat>
  <Paragraphs>199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Adobe Devanagari</vt:lpstr>
      <vt:lpstr>Arial</vt:lpstr>
      <vt:lpstr>Courier New</vt:lpstr>
      <vt:lpstr>Georgia</vt:lpstr>
      <vt:lpstr>Times</vt:lpstr>
      <vt:lpstr>Tw Cen MT</vt:lpstr>
      <vt:lpstr>Wingdings</vt:lpstr>
      <vt:lpstr>Vorlage neues Layout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BOSCH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PowerPoint-Präsentation</dc:subject>
  <dc:creator>Admin</dc:creator>
  <cp:lastModifiedBy>Admin</cp:lastModifiedBy>
  <cp:revision>53</cp:revision>
  <cp:lastPrinted>2021-10-06T16:08:08Z</cp:lastPrinted>
  <dcterms:created xsi:type="dcterms:W3CDTF">2020-12-21T12:55:18Z</dcterms:created>
  <dcterms:modified xsi:type="dcterms:W3CDTF">2021-10-06T16:11:07Z</dcterms:modified>
</cp:coreProperties>
</file>